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7" r:id="rId5"/>
    <p:sldId id="309" r:id="rId6"/>
    <p:sldId id="310" r:id="rId7"/>
    <p:sldId id="311" r:id="rId8"/>
    <p:sldId id="312" r:id="rId9"/>
    <p:sldId id="313" r:id="rId10"/>
    <p:sldId id="324" r:id="rId11"/>
    <p:sldId id="316" r:id="rId12"/>
    <p:sldId id="317" r:id="rId13"/>
    <p:sldId id="325" r:id="rId14"/>
    <p:sldId id="257" r:id="rId15"/>
    <p:sldId id="270" r:id="rId16"/>
    <p:sldId id="258" r:id="rId17"/>
    <p:sldId id="269" r:id="rId18"/>
    <p:sldId id="261" r:id="rId19"/>
    <p:sldId id="263" r:id="rId20"/>
    <p:sldId id="264" r:id="rId21"/>
    <p:sldId id="268" r:id="rId22"/>
    <p:sldId id="267" r:id="rId23"/>
    <p:sldId id="331" r:id="rId24"/>
    <p:sldId id="329" r:id="rId25"/>
    <p:sldId id="301" r:id="rId26"/>
    <p:sldId id="327" r:id="rId27"/>
    <p:sldId id="328" r:id="rId28"/>
    <p:sldId id="330" r:id="rId29"/>
    <p:sldId id="282" r:id="rId30"/>
    <p:sldId id="286" r:id="rId31"/>
    <p:sldId id="298" r:id="rId32"/>
    <p:sldId id="303" r:id="rId33"/>
    <p:sldId id="299" r:id="rId34"/>
    <p:sldId id="287" r:id="rId35"/>
    <p:sldId id="302" r:id="rId36"/>
    <p:sldId id="304" r:id="rId37"/>
    <p:sldId id="294" r:id="rId38"/>
    <p:sldId id="305" r:id="rId39"/>
    <p:sldId id="315" r:id="rId40"/>
    <p:sldId id="318" r:id="rId41"/>
    <p:sldId id="291" r:id="rId42"/>
    <p:sldId id="320" r:id="rId43"/>
    <p:sldId id="323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C"/>
    <a:srgbClr val="774B8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882B1-A87C-4506-9B38-B7CB0AAC466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CD2F8EDC-2426-49AE-B64D-551359DFCA4F}">
      <dgm:prSet/>
      <dgm:spPr/>
      <dgm:t>
        <a:bodyPr/>
        <a:lstStyle/>
        <a:p>
          <a:pPr>
            <a:defRPr cap="all"/>
          </a:pPr>
          <a:r>
            <a:rPr lang="en-US"/>
            <a:t>It used for error detection and correction </a:t>
          </a:r>
        </a:p>
      </dgm:t>
    </dgm:pt>
    <dgm:pt modelId="{48DE30EC-DBD0-4F60-A4D3-F54983AC3797}" type="parTrans" cxnId="{2FCC678D-6AC1-465E-AE5D-5F0749692EE1}">
      <dgm:prSet/>
      <dgm:spPr/>
      <dgm:t>
        <a:bodyPr/>
        <a:lstStyle/>
        <a:p>
          <a:endParaRPr lang="en-US"/>
        </a:p>
      </dgm:t>
    </dgm:pt>
    <dgm:pt modelId="{F55FF120-9DBF-4AAB-8126-CB99C180975A}" type="sibTrans" cxnId="{2FCC678D-6AC1-465E-AE5D-5F0749692EE1}">
      <dgm:prSet/>
      <dgm:spPr/>
      <dgm:t>
        <a:bodyPr/>
        <a:lstStyle/>
        <a:p>
          <a:endParaRPr lang="en-US"/>
        </a:p>
      </dgm:t>
    </dgm:pt>
    <dgm:pt modelId="{4F8A4C22-9DA2-427A-846E-4A1E8ABCD50C}">
      <dgm:prSet/>
      <dgm:spPr/>
      <dgm:t>
        <a:bodyPr/>
        <a:lstStyle/>
        <a:p>
          <a:pPr>
            <a:defRPr cap="all"/>
          </a:pPr>
          <a:r>
            <a:rPr lang="en-US" dirty="0"/>
            <a:t>Making higher Bit Error rate </a:t>
          </a:r>
        </a:p>
      </dgm:t>
    </dgm:pt>
    <dgm:pt modelId="{A608CA68-108E-4A3E-B394-E529B04C88F1}" type="parTrans" cxnId="{2DB235F4-B3AA-4FB8-807F-FCC94AC86230}">
      <dgm:prSet/>
      <dgm:spPr/>
      <dgm:t>
        <a:bodyPr/>
        <a:lstStyle/>
        <a:p>
          <a:endParaRPr lang="en-US"/>
        </a:p>
      </dgm:t>
    </dgm:pt>
    <dgm:pt modelId="{BAF4A935-9F2B-4BAF-892E-38B2EEF084D9}" type="sibTrans" cxnId="{2DB235F4-B3AA-4FB8-807F-FCC94AC86230}">
      <dgm:prSet/>
      <dgm:spPr/>
      <dgm:t>
        <a:bodyPr/>
        <a:lstStyle/>
        <a:p>
          <a:endParaRPr lang="en-US"/>
        </a:p>
      </dgm:t>
    </dgm:pt>
    <dgm:pt modelId="{79869A52-7458-456F-B408-D9D403AAFBDE}" type="pres">
      <dgm:prSet presAssocID="{817882B1-A87C-4506-9B38-B7CB0AAC4668}" presName="root" presStyleCnt="0">
        <dgm:presLayoutVars>
          <dgm:dir/>
          <dgm:resizeHandles val="exact"/>
        </dgm:presLayoutVars>
      </dgm:prSet>
      <dgm:spPr/>
    </dgm:pt>
    <dgm:pt modelId="{EAA182DA-D816-4D03-97C5-E86D593294DA}" type="pres">
      <dgm:prSet presAssocID="{CD2F8EDC-2426-49AE-B64D-551359DFCA4F}" presName="compNode" presStyleCnt="0"/>
      <dgm:spPr/>
    </dgm:pt>
    <dgm:pt modelId="{18FF569B-EEA7-49D4-A5C4-FCFDFC6BC579}" type="pres">
      <dgm:prSet presAssocID="{CD2F8EDC-2426-49AE-B64D-551359DFCA4F}" presName="iconBgRect" presStyleLbl="bgShp" presStyleIdx="0" presStyleCnt="2"/>
      <dgm:spPr/>
    </dgm:pt>
    <dgm:pt modelId="{607D06FC-C960-4B47-819A-71118809EE53}" type="pres">
      <dgm:prSet presAssocID="{CD2F8EDC-2426-49AE-B64D-551359DFCA4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6B7436D-E62B-4A7F-A431-0ABD3DF935B8}" type="pres">
      <dgm:prSet presAssocID="{CD2F8EDC-2426-49AE-B64D-551359DFCA4F}" presName="spaceRect" presStyleCnt="0"/>
      <dgm:spPr/>
    </dgm:pt>
    <dgm:pt modelId="{5D29657A-8B24-4A5F-8FF8-95C16BDC82C2}" type="pres">
      <dgm:prSet presAssocID="{CD2F8EDC-2426-49AE-B64D-551359DFCA4F}" presName="textRect" presStyleLbl="revTx" presStyleIdx="0" presStyleCnt="2">
        <dgm:presLayoutVars>
          <dgm:chMax val="1"/>
          <dgm:chPref val="1"/>
        </dgm:presLayoutVars>
      </dgm:prSet>
      <dgm:spPr/>
    </dgm:pt>
    <dgm:pt modelId="{785FFA50-A366-408D-8D6D-3BEFFDAB7777}" type="pres">
      <dgm:prSet presAssocID="{F55FF120-9DBF-4AAB-8126-CB99C180975A}" presName="sibTrans" presStyleCnt="0"/>
      <dgm:spPr/>
    </dgm:pt>
    <dgm:pt modelId="{C8D574B7-EDBA-4BC1-8A29-8C8549E7C039}" type="pres">
      <dgm:prSet presAssocID="{4F8A4C22-9DA2-427A-846E-4A1E8ABCD50C}" presName="compNode" presStyleCnt="0"/>
      <dgm:spPr/>
    </dgm:pt>
    <dgm:pt modelId="{9AE2D1ED-4EDB-4D4E-8AD6-83C66D50220C}" type="pres">
      <dgm:prSet presAssocID="{4F8A4C22-9DA2-427A-846E-4A1E8ABCD50C}" presName="iconBgRect" presStyleLbl="bgShp" presStyleIdx="1" presStyleCnt="2"/>
      <dgm:spPr/>
    </dgm:pt>
    <dgm:pt modelId="{BA745532-06EB-49F7-9B14-83EFECB01AF1}" type="pres">
      <dgm:prSet presAssocID="{4F8A4C22-9DA2-427A-846E-4A1E8ABCD5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0DB8834-B52C-4BF2-B9EC-162EB663C5A1}" type="pres">
      <dgm:prSet presAssocID="{4F8A4C22-9DA2-427A-846E-4A1E8ABCD50C}" presName="spaceRect" presStyleCnt="0"/>
      <dgm:spPr/>
    </dgm:pt>
    <dgm:pt modelId="{82A40C02-B0C3-4518-8F1E-4849CF6DFA7D}" type="pres">
      <dgm:prSet presAssocID="{4F8A4C22-9DA2-427A-846E-4A1E8ABCD50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60D8F04-33C8-45A1-A6CD-2875424E5258}" type="presOf" srcId="{4F8A4C22-9DA2-427A-846E-4A1E8ABCD50C}" destId="{82A40C02-B0C3-4518-8F1E-4849CF6DFA7D}" srcOrd="0" destOrd="0" presId="urn:microsoft.com/office/officeart/2018/5/layout/IconCircleLabelList"/>
    <dgm:cxn modelId="{90D9624D-5781-454A-957F-50B6EFE142D1}" type="presOf" srcId="{CD2F8EDC-2426-49AE-B64D-551359DFCA4F}" destId="{5D29657A-8B24-4A5F-8FF8-95C16BDC82C2}" srcOrd="0" destOrd="0" presId="urn:microsoft.com/office/officeart/2018/5/layout/IconCircleLabelList"/>
    <dgm:cxn modelId="{9BA3EB70-38E9-4D5E-A374-420816C7FBF5}" type="presOf" srcId="{817882B1-A87C-4506-9B38-B7CB0AAC4668}" destId="{79869A52-7458-456F-B408-D9D403AAFBDE}" srcOrd="0" destOrd="0" presId="urn:microsoft.com/office/officeart/2018/5/layout/IconCircleLabelList"/>
    <dgm:cxn modelId="{2FCC678D-6AC1-465E-AE5D-5F0749692EE1}" srcId="{817882B1-A87C-4506-9B38-B7CB0AAC4668}" destId="{CD2F8EDC-2426-49AE-B64D-551359DFCA4F}" srcOrd="0" destOrd="0" parTransId="{48DE30EC-DBD0-4F60-A4D3-F54983AC3797}" sibTransId="{F55FF120-9DBF-4AAB-8126-CB99C180975A}"/>
    <dgm:cxn modelId="{2DB235F4-B3AA-4FB8-807F-FCC94AC86230}" srcId="{817882B1-A87C-4506-9B38-B7CB0AAC4668}" destId="{4F8A4C22-9DA2-427A-846E-4A1E8ABCD50C}" srcOrd="1" destOrd="0" parTransId="{A608CA68-108E-4A3E-B394-E529B04C88F1}" sibTransId="{BAF4A935-9F2B-4BAF-892E-38B2EEF084D9}"/>
    <dgm:cxn modelId="{0836E4D6-56B7-4F18-AE29-13A340AF1AFD}" type="presParOf" srcId="{79869A52-7458-456F-B408-D9D403AAFBDE}" destId="{EAA182DA-D816-4D03-97C5-E86D593294DA}" srcOrd="0" destOrd="0" presId="urn:microsoft.com/office/officeart/2018/5/layout/IconCircleLabelList"/>
    <dgm:cxn modelId="{9FABB688-18D7-4535-93CD-116333E2865A}" type="presParOf" srcId="{EAA182DA-D816-4D03-97C5-E86D593294DA}" destId="{18FF569B-EEA7-49D4-A5C4-FCFDFC6BC579}" srcOrd="0" destOrd="0" presId="urn:microsoft.com/office/officeart/2018/5/layout/IconCircleLabelList"/>
    <dgm:cxn modelId="{C8E47D8D-387A-4ADA-AD14-7B27197DA7F3}" type="presParOf" srcId="{EAA182DA-D816-4D03-97C5-E86D593294DA}" destId="{607D06FC-C960-4B47-819A-71118809EE53}" srcOrd="1" destOrd="0" presId="urn:microsoft.com/office/officeart/2018/5/layout/IconCircleLabelList"/>
    <dgm:cxn modelId="{CEA1D68D-BB9F-4C5C-A056-8324A7A276C3}" type="presParOf" srcId="{EAA182DA-D816-4D03-97C5-E86D593294DA}" destId="{96B7436D-E62B-4A7F-A431-0ABD3DF935B8}" srcOrd="2" destOrd="0" presId="urn:microsoft.com/office/officeart/2018/5/layout/IconCircleLabelList"/>
    <dgm:cxn modelId="{021E51E1-DA9B-4F19-B8F1-0CBDF72B1855}" type="presParOf" srcId="{EAA182DA-D816-4D03-97C5-E86D593294DA}" destId="{5D29657A-8B24-4A5F-8FF8-95C16BDC82C2}" srcOrd="3" destOrd="0" presId="urn:microsoft.com/office/officeart/2018/5/layout/IconCircleLabelList"/>
    <dgm:cxn modelId="{1549AD82-4C9E-4999-B5A1-BD340C5AEEBF}" type="presParOf" srcId="{79869A52-7458-456F-B408-D9D403AAFBDE}" destId="{785FFA50-A366-408D-8D6D-3BEFFDAB7777}" srcOrd="1" destOrd="0" presId="urn:microsoft.com/office/officeart/2018/5/layout/IconCircleLabelList"/>
    <dgm:cxn modelId="{D3319BA7-E2CC-4004-995E-9F5897D81B64}" type="presParOf" srcId="{79869A52-7458-456F-B408-D9D403AAFBDE}" destId="{C8D574B7-EDBA-4BC1-8A29-8C8549E7C039}" srcOrd="2" destOrd="0" presId="urn:microsoft.com/office/officeart/2018/5/layout/IconCircleLabelList"/>
    <dgm:cxn modelId="{7315CAF7-B5EF-4293-ADAC-B24493ED7F20}" type="presParOf" srcId="{C8D574B7-EDBA-4BC1-8A29-8C8549E7C039}" destId="{9AE2D1ED-4EDB-4D4E-8AD6-83C66D50220C}" srcOrd="0" destOrd="0" presId="urn:microsoft.com/office/officeart/2018/5/layout/IconCircleLabelList"/>
    <dgm:cxn modelId="{1B37EE50-21F5-4264-B497-C0812A4DB575}" type="presParOf" srcId="{C8D574B7-EDBA-4BC1-8A29-8C8549E7C039}" destId="{BA745532-06EB-49F7-9B14-83EFECB01AF1}" srcOrd="1" destOrd="0" presId="urn:microsoft.com/office/officeart/2018/5/layout/IconCircleLabelList"/>
    <dgm:cxn modelId="{AA5E22F6-22BB-412D-9982-92F7BF4E1DE5}" type="presParOf" srcId="{C8D574B7-EDBA-4BC1-8A29-8C8549E7C039}" destId="{10DB8834-B52C-4BF2-B9EC-162EB663C5A1}" srcOrd="2" destOrd="0" presId="urn:microsoft.com/office/officeart/2018/5/layout/IconCircleLabelList"/>
    <dgm:cxn modelId="{A16C3A38-DB34-4D6C-A686-CA4C5BA21FAC}" type="presParOf" srcId="{C8D574B7-EDBA-4BC1-8A29-8C8549E7C039}" destId="{82A40C02-B0C3-4518-8F1E-4849CF6DFA7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7B2544-FC36-4AE7-8D60-DB7A07D9FB1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95D88D-3123-4284-A74C-B40E8127024A}">
      <dgm:prSet/>
      <dgm:spPr/>
      <dgm:t>
        <a:bodyPr/>
        <a:lstStyle/>
        <a:p>
          <a:r>
            <a:rPr lang="en-US"/>
            <a:t>Turbo Encoder</a:t>
          </a:r>
        </a:p>
      </dgm:t>
    </dgm:pt>
    <dgm:pt modelId="{167AB913-5F21-4296-B236-89203090551C}" type="parTrans" cxnId="{FB2929D1-65D5-46BF-BC15-4C08F8BBB5D7}">
      <dgm:prSet/>
      <dgm:spPr/>
      <dgm:t>
        <a:bodyPr/>
        <a:lstStyle/>
        <a:p>
          <a:endParaRPr lang="en-US"/>
        </a:p>
      </dgm:t>
    </dgm:pt>
    <dgm:pt modelId="{C75E17CB-9629-4267-8AD3-5A8539BC6C39}" type="sibTrans" cxnId="{FB2929D1-65D5-46BF-BC15-4C08F8BBB5D7}">
      <dgm:prSet/>
      <dgm:spPr/>
      <dgm:t>
        <a:bodyPr/>
        <a:lstStyle/>
        <a:p>
          <a:endParaRPr lang="en-US"/>
        </a:p>
      </dgm:t>
    </dgm:pt>
    <dgm:pt modelId="{59925F18-CE4B-41C1-8A25-4D21747617FD}">
      <dgm:prSet/>
      <dgm:spPr/>
      <dgm:t>
        <a:bodyPr/>
        <a:lstStyle/>
        <a:p>
          <a:r>
            <a:rPr lang="en-US" dirty="0"/>
            <a:t>Rate Matching</a:t>
          </a:r>
        </a:p>
      </dgm:t>
    </dgm:pt>
    <dgm:pt modelId="{C1CA57F0-E9F6-4271-9619-0AA73CA6AFCF}" type="parTrans" cxnId="{318E77A4-A78D-421E-B13D-4EAF67AD011D}">
      <dgm:prSet/>
      <dgm:spPr/>
      <dgm:t>
        <a:bodyPr/>
        <a:lstStyle/>
        <a:p>
          <a:endParaRPr lang="en-US"/>
        </a:p>
      </dgm:t>
    </dgm:pt>
    <dgm:pt modelId="{5CD521FF-E9C3-4E7F-9A95-0A65206DF5AC}" type="sibTrans" cxnId="{318E77A4-A78D-421E-B13D-4EAF67AD011D}">
      <dgm:prSet/>
      <dgm:spPr/>
      <dgm:t>
        <a:bodyPr/>
        <a:lstStyle/>
        <a:p>
          <a:endParaRPr lang="en-US"/>
        </a:p>
      </dgm:t>
    </dgm:pt>
    <dgm:pt modelId="{C8671B43-E54F-4165-942D-6B0873F85157}" type="pres">
      <dgm:prSet presAssocID="{327B2544-FC36-4AE7-8D60-DB7A07D9FB1D}" presName="Name0" presStyleCnt="0">
        <dgm:presLayoutVars>
          <dgm:dir/>
          <dgm:animLvl val="lvl"/>
          <dgm:resizeHandles val="exact"/>
        </dgm:presLayoutVars>
      </dgm:prSet>
      <dgm:spPr/>
    </dgm:pt>
    <dgm:pt modelId="{05BAE9A4-7E50-4AA4-A259-C118442BF9A6}" type="pres">
      <dgm:prSet presAssocID="{6E95D88D-3123-4284-A74C-B40E8127024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0F5DDCC5-DEC9-45AC-A409-EB0F16163737}" type="pres">
      <dgm:prSet presAssocID="{C75E17CB-9629-4267-8AD3-5A8539BC6C39}" presName="parTxOnlySpace" presStyleCnt="0"/>
      <dgm:spPr/>
    </dgm:pt>
    <dgm:pt modelId="{67756F5D-007E-450E-950F-B44A783D0A18}" type="pres">
      <dgm:prSet presAssocID="{59925F18-CE4B-41C1-8A25-4D21747617FD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C04F092C-4532-4149-AFFB-EEE082A4CF5C}" type="presOf" srcId="{59925F18-CE4B-41C1-8A25-4D21747617FD}" destId="{67756F5D-007E-450E-950F-B44A783D0A18}" srcOrd="0" destOrd="0" presId="urn:microsoft.com/office/officeart/2005/8/layout/chevron1"/>
    <dgm:cxn modelId="{31AA692D-1E11-4A84-A8D4-5F169FE2020D}" type="presOf" srcId="{6E95D88D-3123-4284-A74C-B40E8127024A}" destId="{05BAE9A4-7E50-4AA4-A259-C118442BF9A6}" srcOrd="0" destOrd="0" presId="urn:microsoft.com/office/officeart/2005/8/layout/chevron1"/>
    <dgm:cxn modelId="{318E77A4-A78D-421E-B13D-4EAF67AD011D}" srcId="{327B2544-FC36-4AE7-8D60-DB7A07D9FB1D}" destId="{59925F18-CE4B-41C1-8A25-4D21747617FD}" srcOrd="1" destOrd="0" parTransId="{C1CA57F0-E9F6-4271-9619-0AA73CA6AFCF}" sibTransId="{5CD521FF-E9C3-4E7F-9A95-0A65206DF5AC}"/>
    <dgm:cxn modelId="{28E93DBE-9455-4C40-AF92-4D7D9B487A86}" type="presOf" srcId="{327B2544-FC36-4AE7-8D60-DB7A07D9FB1D}" destId="{C8671B43-E54F-4165-942D-6B0873F85157}" srcOrd="0" destOrd="0" presId="urn:microsoft.com/office/officeart/2005/8/layout/chevron1"/>
    <dgm:cxn modelId="{FB2929D1-65D5-46BF-BC15-4C08F8BBB5D7}" srcId="{327B2544-FC36-4AE7-8D60-DB7A07D9FB1D}" destId="{6E95D88D-3123-4284-A74C-B40E8127024A}" srcOrd="0" destOrd="0" parTransId="{167AB913-5F21-4296-B236-89203090551C}" sibTransId="{C75E17CB-9629-4267-8AD3-5A8539BC6C39}"/>
    <dgm:cxn modelId="{C47FC366-0974-41CB-B4CA-BC696B1712C4}" type="presParOf" srcId="{C8671B43-E54F-4165-942D-6B0873F85157}" destId="{05BAE9A4-7E50-4AA4-A259-C118442BF9A6}" srcOrd="0" destOrd="0" presId="urn:microsoft.com/office/officeart/2005/8/layout/chevron1"/>
    <dgm:cxn modelId="{AE8A74F2-8CC7-416B-B3AB-A11870F3B1FC}" type="presParOf" srcId="{C8671B43-E54F-4165-942D-6B0873F85157}" destId="{0F5DDCC5-DEC9-45AC-A409-EB0F16163737}" srcOrd="1" destOrd="0" presId="urn:microsoft.com/office/officeart/2005/8/layout/chevron1"/>
    <dgm:cxn modelId="{4184D8AB-4009-471D-BC72-8DD7F736C4DF}" type="presParOf" srcId="{C8671B43-E54F-4165-942D-6B0873F85157}" destId="{67756F5D-007E-450E-950F-B44A783D0A1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674C00-B264-4691-A22D-D143B58BEF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5210D3-42C6-4B1F-B9D9-721136CCDE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sub-block </a:t>
          </a:r>
          <a:r>
            <a:rPr lang="en-US" err="1"/>
            <a:t>interleaver</a:t>
          </a:r>
          <a:r>
            <a:rPr lang="en-US"/>
            <a:t> randomize the data of the encoder output </a:t>
          </a:r>
        </a:p>
      </dgm:t>
    </dgm:pt>
    <dgm:pt modelId="{0684EC5A-416E-4DCF-B5A2-D2192A8FD18F}" type="parTrans" cxnId="{29214C41-80F5-464C-B4F8-9526498C5E33}">
      <dgm:prSet/>
      <dgm:spPr/>
      <dgm:t>
        <a:bodyPr/>
        <a:lstStyle/>
        <a:p>
          <a:endParaRPr lang="en-US"/>
        </a:p>
      </dgm:t>
    </dgm:pt>
    <dgm:pt modelId="{D77CFE54-EE53-41D5-8D9F-780D3AEA2A8C}" type="sibTrans" cxnId="{29214C41-80F5-464C-B4F8-9526498C5E33}">
      <dgm:prSet/>
      <dgm:spPr/>
      <dgm:t>
        <a:bodyPr/>
        <a:lstStyle/>
        <a:p>
          <a:endParaRPr lang="en-US"/>
        </a:p>
      </dgm:t>
    </dgm:pt>
    <dgm:pt modelId="{E94CE781-90EC-42B2-9603-5ADB8F19D7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the systematic bits and the first parity bits we use a method of the </a:t>
          </a:r>
          <a:r>
            <a:rPr lang="en-US" dirty="0" err="1"/>
            <a:t>interleaver</a:t>
          </a:r>
          <a:r>
            <a:rPr lang="en-US" dirty="0"/>
            <a:t> </a:t>
          </a:r>
        </a:p>
        <a:p>
          <a:pPr>
            <a:lnSpc>
              <a:spcPct val="100000"/>
            </a:lnSpc>
          </a:pPr>
          <a:r>
            <a:rPr lang="en-US" dirty="0"/>
            <a:t>For the second parity bits we use another method of </a:t>
          </a:r>
          <a:r>
            <a:rPr lang="en-US" dirty="0" err="1"/>
            <a:t>interleaver</a:t>
          </a:r>
          <a:r>
            <a:rPr lang="en-US" dirty="0"/>
            <a:t> </a:t>
          </a:r>
        </a:p>
      </dgm:t>
    </dgm:pt>
    <dgm:pt modelId="{47AA5E0B-EBF0-4E92-B473-3902B15ED303}" type="parTrans" cxnId="{D0C11201-4C51-490B-A7E9-4BB40720EA90}">
      <dgm:prSet/>
      <dgm:spPr/>
      <dgm:t>
        <a:bodyPr/>
        <a:lstStyle/>
        <a:p>
          <a:endParaRPr lang="en-US"/>
        </a:p>
      </dgm:t>
    </dgm:pt>
    <dgm:pt modelId="{F667F0F9-91C7-4651-8312-DE0F2FA68F66}" type="sibTrans" cxnId="{D0C11201-4C51-490B-A7E9-4BB40720EA90}">
      <dgm:prSet/>
      <dgm:spPr/>
      <dgm:t>
        <a:bodyPr/>
        <a:lstStyle/>
        <a:p>
          <a:endParaRPr lang="en-US"/>
        </a:p>
      </dgm:t>
    </dgm:pt>
    <dgm:pt modelId="{78C2F078-F47E-4451-BD1E-AD5F08D236B5}" type="pres">
      <dgm:prSet presAssocID="{CA674C00-B264-4691-A22D-D143B58BEF6A}" presName="root" presStyleCnt="0">
        <dgm:presLayoutVars>
          <dgm:dir/>
          <dgm:resizeHandles val="exact"/>
        </dgm:presLayoutVars>
      </dgm:prSet>
      <dgm:spPr/>
    </dgm:pt>
    <dgm:pt modelId="{B447C653-2D3E-408F-93B5-97582DD411AD}" type="pres">
      <dgm:prSet presAssocID="{FB5210D3-42C6-4B1F-B9D9-721136CCDE4C}" presName="compNode" presStyleCnt="0"/>
      <dgm:spPr/>
    </dgm:pt>
    <dgm:pt modelId="{C79CF1A2-6E61-4E0B-9A9E-1B8E811B25EE}" type="pres">
      <dgm:prSet presAssocID="{FB5210D3-42C6-4B1F-B9D9-721136CCDE4C}" presName="bgRect" presStyleLbl="bgShp" presStyleIdx="0" presStyleCnt="2"/>
      <dgm:spPr/>
    </dgm:pt>
    <dgm:pt modelId="{BCB57131-99BF-4EA4-AE54-D87C91A62574}" type="pres">
      <dgm:prSet presAssocID="{FB5210D3-42C6-4B1F-B9D9-721136CCDE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9B8D9C36-ABAA-47B2-A966-E12AE95101E4}" type="pres">
      <dgm:prSet presAssocID="{FB5210D3-42C6-4B1F-B9D9-721136CCDE4C}" presName="spaceRect" presStyleCnt="0"/>
      <dgm:spPr/>
    </dgm:pt>
    <dgm:pt modelId="{1CCEF04D-CEA9-42E2-BB04-332D93338F07}" type="pres">
      <dgm:prSet presAssocID="{FB5210D3-42C6-4B1F-B9D9-721136CCDE4C}" presName="parTx" presStyleLbl="revTx" presStyleIdx="0" presStyleCnt="2">
        <dgm:presLayoutVars>
          <dgm:chMax val="0"/>
          <dgm:chPref val="0"/>
        </dgm:presLayoutVars>
      </dgm:prSet>
      <dgm:spPr/>
    </dgm:pt>
    <dgm:pt modelId="{A1455AB5-EA9C-44A9-A9AD-238980682DAF}" type="pres">
      <dgm:prSet presAssocID="{D77CFE54-EE53-41D5-8D9F-780D3AEA2A8C}" presName="sibTrans" presStyleCnt="0"/>
      <dgm:spPr/>
    </dgm:pt>
    <dgm:pt modelId="{9103CB92-B491-42ED-AB6D-5BB70C41A99F}" type="pres">
      <dgm:prSet presAssocID="{E94CE781-90EC-42B2-9603-5ADB8F19D7B1}" presName="compNode" presStyleCnt="0"/>
      <dgm:spPr/>
    </dgm:pt>
    <dgm:pt modelId="{EC7AFC37-2738-4FEF-ACF4-50C9FDF856AE}" type="pres">
      <dgm:prSet presAssocID="{E94CE781-90EC-42B2-9603-5ADB8F19D7B1}" presName="bgRect" presStyleLbl="bgShp" presStyleIdx="1" presStyleCnt="2"/>
      <dgm:spPr/>
    </dgm:pt>
    <dgm:pt modelId="{44D05786-37BE-46FB-82E1-4AFCE1832C86}" type="pres">
      <dgm:prSet presAssocID="{E94CE781-90EC-42B2-9603-5ADB8F19D7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AEA02CF-E2D6-466C-8764-187BD34A661D}" type="pres">
      <dgm:prSet presAssocID="{E94CE781-90EC-42B2-9603-5ADB8F19D7B1}" presName="spaceRect" presStyleCnt="0"/>
      <dgm:spPr/>
    </dgm:pt>
    <dgm:pt modelId="{1491E748-C5B5-4334-A001-E3A85799EAF9}" type="pres">
      <dgm:prSet presAssocID="{E94CE781-90EC-42B2-9603-5ADB8F19D7B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0C11201-4C51-490B-A7E9-4BB40720EA90}" srcId="{CA674C00-B264-4691-A22D-D143B58BEF6A}" destId="{E94CE781-90EC-42B2-9603-5ADB8F19D7B1}" srcOrd="1" destOrd="0" parTransId="{47AA5E0B-EBF0-4E92-B473-3902B15ED303}" sibTransId="{F667F0F9-91C7-4651-8312-DE0F2FA68F66}"/>
    <dgm:cxn modelId="{A9499E09-9292-49C1-9340-6960D61A2CA1}" type="presOf" srcId="{FB5210D3-42C6-4B1F-B9D9-721136CCDE4C}" destId="{1CCEF04D-CEA9-42E2-BB04-332D93338F07}" srcOrd="0" destOrd="0" presId="urn:microsoft.com/office/officeart/2018/2/layout/IconVerticalSolidList"/>
    <dgm:cxn modelId="{29214C41-80F5-464C-B4F8-9526498C5E33}" srcId="{CA674C00-B264-4691-A22D-D143B58BEF6A}" destId="{FB5210D3-42C6-4B1F-B9D9-721136CCDE4C}" srcOrd="0" destOrd="0" parTransId="{0684EC5A-416E-4DCF-B5A2-D2192A8FD18F}" sibTransId="{D77CFE54-EE53-41D5-8D9F-780D3AEA2A8C}"/>
    <dgm:cxn modelId="{7B14A152-42C2-483F-8A7A-654BB18D0E0C}" type="presOf" srcId="{CA674C00-B264-4691-A22D-D143B58BEF6A}" destId="{78C2F078-F47E-4451-BD1E-AD5F08D236B5}" srcOrd="0" destOrd="0" presId="urn:microsoft.com/office/officeart/2018/2/layout/IconVerticalSolidList"/>
    <dgm:cxn modelId="{DC0244A5-1DA7-4762-B533-BDEB4B0B2447}" type="presOf" srcId="{E94CE781-90EC-42B2-9603-5ADB8F19D7B1}" destId="{1491E748-C5B5-4334-A001-E3A85799EAF9}" srcOrd="0" destOrd="0" presId="urn:microsoft.com/office/officeart/2018/2/layout/IconVerticalSolidList"/>
    <dgm:cxn modelId="{AA0DC955-68BE-4A38-9A96-5FC924949A0D}" type="presParOf" srcId="{78C2F078-F47E-4451-BD1E-AD5F08D236B5}" destId="{B447C653-2D3E-408F-93B5-97582DD411AD}" srcOrd="0" destOrd="0" presId="urn:microsoft.com/office/officeart/2018/2/layout/IconVerticalSolidList"/>
    <dgm:cxn modelId="{2B11046E-495A-45F3-856E-D48B5CD4D376}" type="presParOf" srcId="{B447C653-2D3E-408F-93B5-97582DD411AD}" destId="{C79CF1A2-6E61-4E0B-9A9E-1B8E811B25EE}" srcOrd="0" destOrd="0" presId="urn:microsoft.com/office/officeart/2018/2/layout/IconVerticalSolidList"/>
    <dgm:cxn modelId="{3CBDC0C9-D255-468A-A648-DB256D7445E9}" type="presParOf" srcId="{B447C653-2D3E-408F-93B5-97582DD411AD}" destId="{BCB57131-99BF-4EA4-AE54-D87C91A62574}" srcOrd="1" destOrd="0" presId="urn:microsoft.com/office/officeart/2018/2/layout/IconVerticalSolidList"/>
    <dgm:cxn modelId="{0B30DDD4-370F-4864-863B-E9D4D07D07D1}" type="presParOf" srcId="{B447C653-2D3E-408F-93B5-97582DD411AD}" destId="{9B8D9C36-ABAA-47B2-A966-E12AE95101E4}" srcOrd="2" destOrd="0" presId="urn:microsoft.com/office/officeart/2018/2/layout/IconVerticalSolidList"/>
    <dgm:cxn modelId="{7F8F27E8-2829-448F-A73A-4FF9A876C7A0}" type="presParOf" srcId="{B447C653-2D3E-408F-93B5-97582DD411AD}" destId="{1CCEF04D-CEA9-42E2-BB04-332D93338F07}" srcOrd="3" destOrd="0" presId="urn:microsoft.com/office/officeart/2018/2/layout/IconVerticalSolidList"/>
    <dgm:cxn modelId="{F0643FAC-B0E6-437A-800C-6943226C9C05}" type="presParOf" srcId="{78C2F078-F47E-4451-BD1E-AD5F08D236B5}" destId="{A1455AB5-EA9C-44A9-A9AD-238980682DAF}" srcOrd="1" destOrd="0" presId="urn:microsoft.com/office/officeart/2018/2/layout/IconVerticalSolidList"/>
    <dgm:cxn modelId="{5A41F9EC-1FE2-4E30-936F-0F907DA692AB}" type="presParOf" srcId="{78C2F078-F47E-4451-BD1E-AD5F08D236B5}" destId="{9103CB92-B491-42ED-AB6D-5BB70C41A99F}" srcOrd="2" destOrd="0" presId="urn:microsoft.com/office/officeart/2018/2/layout/IconVerticalSolidList"/>
    <dgm:cxn modelId="{B4182DAB-4EE9-4631-A570-0974B1CF9CAC}" type="presParOf" srcId="{9103CB92-B491-42ED-AB6D-5BB70C41A99F}" destId="{EC7AFC37-2738-4FEF-ACF4-50C9FDF856AE}" srcOrd="0" destOrd="0" presId="urn:microsoft.com/office/officeart/2018/2/layout/IconVerticalSolidList"/>
    <dgm:cxn modelId="{72E23581-6D4F-4D33-AC19-4FB574D91743}" type="presParOf" srcId="{9103CB92-B491-42ED-AB6D-5BB70C41A99F}" destId="{44D05786-37BE-46FB-82E1-4AFCE1832C86}" srcOrd="1" destOrd="0" presId="urn:microsoft.com/office/officeart/2018/2/layout/IconVerticalSolidList"/>
    <dgm:cxn modelId="{1F2AB889-561A-4A16-A9EF-66EEDFFC8F97}" type="presParOf" srcId="{9103CB92-B491-42ED-AB6D-5BB70C41A99F}" destId="{4AEA02CF-E2D6-466C-8764-187BD34A661D}" srcOrd="2" destOrd="0" presId="urn:microsoft.com/office/officeart/2018/2/layout/IconVerticalSolidList"/>
    <dgm:cxn modelId="{0F1F35C5-596D-4C41-8958-AD08DE6EC776}" type="presParOf" srcId="{9103CB92-B491-42ED-AB6D-5BB70C41A99F}" destId="{1491E748-C5B5-4334-A001-E3A85799EA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F569B-EEA7-49D4-A5C4-FCFDFC6BC579}">
      <dsp:nvSpPr>
        <dsp:cNvPr id="0" name=""/>
        <dsp:cNvSpPr/>
      </dsp:nvSpPr>
      <dsp:spPr>
        <a:xfrm>
          <a:off x="2260596" y="18318"/>
          <a:ext cx="1784250" cy="17842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D06FC-C960-4B47-819A-71118809EE53}">
      <dsp:nvSpPr>
        <dsp:cNvPr id="0" name=""/>
        <dsp:cNvSpPr/>
      </dsp:nvSpPr>
      <dsp:spPr>
        <a:xfrm>
          <a:off x="2640846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9657A-8B24-4A5F-8FF8-95C16BDC82C2}">
      <dsp:nvSpPr>
        <dsp:cNvPr id="0" name=""/>
        <dsp:cNvSpPr/>
      </dsp:nvSpPr>
      <dsp:spPr>
        <a:xfrm>
          <a:off x="1690221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It used for error detection and correction </a:t>
          </a:r>
        </a:p>
      </dsp:txBody>
      <dsp:txXfrm>
        <a:off x="1690221" y="2358319"/>
        <a:ext cx="2925000" cy="720000"/>
      </dsp:txXfrm>
    </dsp:sp>
    <dsp:sp modelId="{9AE2D1ED-4EDB-4D4E-8AD6-83C66D50220C}">
      <dsp:nvSpPr>
        <dsp:cNvPr id="0" name=""/>
        <dsp:cNvSpPr/>
      </dsp:nvSpPr>
      <dsp:spPr>
        <a:xfrm>
          <a:off x="5697472" y="18318"/>
          <a:ext cx="1784250" cy="178425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745532-06EB-49F7-9B14-83EFECB01AF1}">
      <dsp:nvSpPr>
        <dsp:cNvPr id="0" name=""/>
        <dsp:cNvSpPr/>
      </dsp:nvSpPr>
      <dsp:spPr>
        <a:xfrm>
          <a:off x="6077722" y="398568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40C02-B0C3-4518-8F1E-4849CF6DFA7D}">
      <dsp:nvSpPr>
        <dsp:cNvPr id="0" name=""/>
        <dsp:cNvSpPr/>
      </dsp:nvSpPr>
      <dsp:spPr>
        <a:xfrm>
          <a:off x="5127097" y="235831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Making higher Bit Error rate </a:t>
          </a:r>
        </a:p>
      </dsp:txBody>
      <dsp:txXfrm>
        <a:off x="5127097" y="2358319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AE9A4-7E50-4AA4-A259-C118442BF9A6}">
      <dsp:nvSpPr>
        <dsp:cNvPr id="0" name=""/>
        <dsp:cNvSpPr/>
      </dsp:nvSpPr>
      <dsp:spPr>
        <a:xfrm>
          <a:off x="5482" y="1627735"/>
          <a:ext cx="3277049" cy="1310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Turbo Encoder</a:t>
          </a:r>
        </a:p>
      </dsp:txBody>
      <dsp:txXfrm>
        <a:off x="660892" y="1627735"/>
        <a:ext cx="1966230" cy="1310819"/>
      </dsp:txXfrm>
    </dsp:sp>
    <dsp:sp modelId="{67756F5D-007E-450E-950F-B44A783D0A18}">
      <dsp:nvSpPr>
        <dsp:cNvPr id="0" name=""/>
        <dsp:cNvSpPr/>
      </dsp:nvSpPr>
      <dsp:spPr>
        <a:xfrm>
          <a:off x="2954827" y="1627735"/>
          <a:ext cx="3277049" cy="1310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Rate Matching</a:t>
          </a:r>
        </a:p>
      </dsp:txBody>
      <dsp:txXfrm>
        <a:off x="3610237" y="1627735"/>
        <a:ext cx="1966230" cy="1310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F1A2-6E61-4E0B-9A9E-1B8E811B25EE}">
      <dsp:nvSpPr>
        <dsp:cNvPr id="0" name=""/>
        <dsp:cNvSpPr/>
      </dsp:nvSpPr>
      <dsp:spPr>
        <a:xfrm>
          <a:off x="0" y="851468"/>
          <a:ext cx="6749521" cy="15719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57131-99BF-4EA4-AE54-D87C91A62574}">
      <dsp:nvSpPr>
        <dsp:cNvPr id="0" name=""/>
        <dsp:cNvSpPr/>
      </dsp:nvSpPr>
      <dsp:spPr>
        <a:xfrm>
          <a:off x="475512" y="1205155"/>
          <a:ext cx="864568" cy="864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EF04D-CEA9-42E2-BB04-332D93338F07}">
      <dsp:nvSpPr>
        <dsp:cNvPr id="0" name=""/>
        <dsp:cNvSpPr/>
      </dsp:nvSpPr>
      <dsp:spPr>
        <a:xfrm>
          <a:off x="1815593" y="851468"/>
          <a:ext cx="4933927" cy="157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sub-block </a:t>
          </a:r>
          <a:r>
            <a:rPr lang="en-US" sz="1900" kern="1200" err="1"/>
            <a:t>interleaver</a:t>
          </a:r>
          <a:r>
            <a:rPr lang="en-US" sz="1900" kern="1200"/>
            <a:t> randomize the data of the encoder output </a:t>
          </a:r>
        </a:p>
      </dsp:txBody>
      <dsp:txXfrm>
        <a:off x="1815593" y="851468"/>
        <a:ext cx="4933927" cy="1571942"/>
      </dsp:txXfrm>
    </dsp:sp>
    <dsp:sp modelId="{EC7AFC37-2738-4FEF-ACF4-50C9FDF856AE}">
      <dsp:nvSpPr>
        <dsp:cNvPr id="0" name=""/>
        <dsp:cNvSpPr/>
      </dsp:nvSpPr>
      <dsp:spPr>
        <a:xfrm>
          <a:off x="0" y="2816396"/>
          <a:ext cx="6749521" cy="15719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05786-37BE-46FB-82E1-4AFCE1832C86}">
      <dsp:nvSpPr>
        <dsp:cNvPr id="0" name=""/>
        <dsp:cNvSpPr/>
      </dsp:nvSpPr>
      <dsp:spPr>
        <a:xfrm>
          <a:off x="475512" y="3170083"/>
          <a:ext cx="864568" cy="864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1E748-C5B5-4334-A001-E3A85799EAF9}">
      <dsp:nvSpPr>
        <dsp:cNvPr id="0" name=""/>
        <dsp:cNvSpPr/>
      </dsp:nvSpPr>
      <dsp:spPr>
        <a:xfrm>
          <a:off x="1815593" y="2816396"/>
          <a:ext cx="4933927" cy="1571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For the systematic bits and the first parity bits we use a method of the </a:t>
          </a:r>
          <a:r>
            <a:rPr lang="en-US" sz="1900" kern="1200" dirty="0" err="1"/>
            <a:t>interleaver</a:t>
          </a:r>
          <a:r>
            <a:rPr lang="en-US" sz="1900" kern="1200" dirty="0"/>
            <a:t> </a:t>
          </a:r>
        </a:p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For the second parity bits we use another method of </a:t>
          </a:r>
          <a:r>
            <a:rPr lang="en-US" sz="1900" kern="1200" dirty="0" err="1"/>
            <a:t>interleaver</a:t>
          </a:r>
          <a:r>
            <a:rPr lang="en-US" sz="1900" kern="1200" dirty="0"/>
            <a:t> </a:t>
          </a:r>
        </a:p>
      </dsp:txBody>
      <dsp:txXfrm>
        <a:off x="1815593" y="2816396"/>
        <a:ext cx="4933927" cy="1571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bstract background">
            <a:extLst>
              <a:ext uri="{FF2B5EF4-FFF2-40B4-BE49-F238E27FC236}">
                <a16:creationId xmlns:a16="http://schemas.microsoft.com/office/drawing/2014/main" id="{1D1A9BC1-4054-49FB-9E46-C482BA904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C818ED-8AE7-4F62-A257-F74600663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659" y="455955"/>
            <a:ext cx="3703320" cy="9499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B4AB29-9860-462E-B579-181B5532A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accent1">
              <a:alpha val="4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59" y="1407591"/>
            <a:ext cx="4214185" cy="34783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</a:rPr>
              <a:t>Software Implementation 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of LTE 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PHY.Layer.4G</a:t>
            </a:r>
            <a:br>
              <a:rPr lang="en-US" sz="3300" dirty="0">
                <a:solidFill>
                  <a:srgbClr val="FFFFFF"/>
                </a:solidFill>
              </a:rPr>
            </a:b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B.Sc. Graduation Project</a:t>
            </a: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Supervisor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Dr\Ahmed ABDULRAHMAN EMRAN</a:t>
            </a:r>
            <a:endParaRPr lang="en-US" sz="33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15E41E-1B75-4EAC-9C6C-518A75D695B3}"/>
              </a:ext>
            </a:extLst>
          </p:cNvPr>
          <p:cNvSpPr/>
          <p:nvPr/>
        </p:nvSpPr>
        <p:spPr>
          <a:xfrm>
            <a:off x="6916714" y="1840189"/>
            <a:ext cx="4196121" cy="2914691"/>
          </a:xfrm>
          <a:prstGeom prst="rect">
            <a:avLst/>
          </a:prstGeom>
          <a:solidFill>
            <a:srgbClr val="603A1C">
              <a:alpha val="48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/>
          </a:p>
          <a:p>
            <a:pPr algn="ctr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b="1" dirty="0">
                <a:solidFill>
                  <a:schemeClr val="bg1"/>
                </a:solidFill>
              </a:rPr>
              <a:t>Al-Azhar University</a:t>
            </a:r>
          </a:p>
          <a:p>
            <a:pPr algn="ctr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000" b="1" dirty="0">
                <a:solidFill>
                  <a:schemeClr val="bg1"/>
                </a:solidFill>
              </a:rPr>
              <a:t>Communication and Electronics Engineering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1DE4A2-F42B-4C50-BF61-4BA7CEF0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2" y="1422480"/>
            <a:ext cx="1355264" cy="1198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1840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bstract background">
            <a:extLst>
              <a:ext uri="{FF2B5EF4-FFF2-40B4-BE49-F238E27FC236}">
                <a16:creationId xmlns:a16="http://schemas.microsoft.com/office/drawing/2014/main" id="{1D1A9BC1-4054-49FB-9E46-C482BA904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C818ED-8AE7-4F62-A257-F74600663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659" y="455955"/>
            <a:ext cx="3703320" cy="9499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B4AB29-9860-462E-B579-181B5532A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accent1">
              <a:alpha val="4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101" y="1957589"/>
            <a:ext cx="3412067" cy="20016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Turbo Codes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Channel coding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8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B143-0C53-46D6-B4D6-67207D26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78" y="621405"/>
            <a:ext cx="6134043" cy="1752599"/>
          </a:xfrm>
        </p:spPr>
        <p:txBody>
          <a:bodyPr>
            <a:normAutofit/>
          </a:bodyPr>
          <a:lstStyle/>
          <a:p>
            <a:r>
              <a:rPr lang="en-US" dirty="0"/>
              <a:t>What is turbo codes used for 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0ECE53-5092-43EF-9785-A0170EABF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54465"/>
              </p:ext>
            </p:extLst>
          </p:nvPr>
        </p:nvGraphicFramePr>
        <p:xfrm>
          <a:off x="1224839" y="2746077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744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F233-B181-4AD1-957E-D839EB0D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453" y="1403797"/>
            <a:ext cx="2812385" cy="65482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Overview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342D9C-F0BF-4718-ABD6-DD6B2BA5C5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077479"/>
              </p:ext>
            </p:extLst>
          </p:nvPr>
        </p:nvGraphicFramePr>
        <p:xfrm>
          <a:off x="2977320" y="1731211"/>
          <a:ext cx="6237359" cy="456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66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8701F3A-7DA8-496A-8D51-B9F749495810}"/>
              </a:ext>
            </a:extLst>
          </p:cNvPr>
          <p:cNvSpPr txBox="1"/>
          <p:nvPr/>
        </p:nvSpPr>
        <p:spPr>
          <a:xfrm>
            <a:off x="1484312" y="685800"/>
            <a:ext cx="2812385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n w="3175" cmpd="sng">
                  <a:noFill/>
                </a:ln>
                <a:latin typeface="+mj-lt"/>
                <a:ea typeface="+mj-ea"/>
                <a:cs typeface="+mj-cs"/>
              </a:rPr>
              <a:t>Turbo encoder 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n w="3175" cmpd="sng">
                  <a:noFill/>
                </a:ln>
                <a:latin typeface="+mj-lt"/>
                <a:ea typeface="+mj-ea"/>
                <a:cs typeface="+mj-cs"/>
              </a:rPr>
              <a:t>	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09B8-3461-43D1-BC1A-750B96FD7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scheme of turbo encoder is a </a:t>
            </a:r>
            <a:r>
              <a:rPr lang="en-US" sz="1800" i="1" dirty="0">
                <a:solidFill>
                  <a:schemeClr val="tx1"/>
                </a:solidFill>
              </a:rPr>
              <a:t>Parallel Concatenated Convolutional Code</a:t>
            </a:r>
            <a:r>
              <a:rPr lang="en-US" sz="1800" dirty="0">
                <a:solidFill>
                  <a:schemeClr val="tx1"/>
                </a:solidFill>
              </a:rPr>
              <a:t> (PCCC) 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 turbo code rate is 1/3 </a:t>
            </a:r>
          </a:p>
          <a:p>
            <a:pPr marL="0" indent="0"/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952B56-7B98-41F1-A79D-BB9A8099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024076"/>
            <a:ext cx="6237359" cy="45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474B0C-798E-423D-8313-AE909BA7A7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" y="2047062"/>
            <a:ext cx="10026315" cy="3721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57B8F2-5181-4499-855F-C0670D8A0594}"/>
              </a:ext>
            </a:extLst>
          </p:cNvPr>
          <p:cNvSpPr txBox="1"/>
          <p:nvPr/>
        </p:nvSpPr>
        <p:spPr>
          <a:xfrm>
            <a:off x="4459254" y="891951"/>
            <a:ext cx="3898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Interleaver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28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88AD-5E5B-4891-9BEB-46426C4E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rate matching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BFB34-E754-4F02-9313-A3728E63D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248" y="2717441"/>
            <a:ext cx="10018713" cy="278183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The basic function of rate matching module is to match the number of bits in transport block(TB) to the number of bits that can be transmitted in the given allocation</a:t>
            </a:r>
          </a:p>
          <a:p>
            <a:r>
              <a:rPr lang="en-US" dirty="0"/>
              <a:t>It reduce the length of the code based on the channel behavior</a:t>
            </a:r>
          </a:p>
        </p:txBody>
      </p:sp>
    </p:spTree>
    <p:extLst>
      <p:ext uri="{BB962C8B-B14F-4D97-AF65-F5344CB8AC3E}">
        <p14:creationId xmlns:p14="http://schemas.microsoft.com/office/powerpoint/2010/main" val="3191670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EF14-0B4C-4D0B-BABD-6959082C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 Matching Structure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A0273F4-9125-492B-9088-EA998FD1D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7" y="2438399"/>
            <a:ext cx="4962525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44B91-6FD1-4810-AAF3-48CA45F05260}"/>
              </a:ext>
            </a:extLst>
          </p:cNvPr>
          <p:cNvSpPr txBox="1"/>
          <p:nvPr/>
        </p:nvSpPr>
        <p:spPr>
          <a:xfrm>
            <a:off x="1484311" y="2613392"/>
            <a:ext cx="47051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rate matching consists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Sub-block </a:t>
            </a:r>
            <a:r>
              <a:rPr lang="en-US" sz="2400" dirty="0" err="1"/>
              <a:t>interleaver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Circular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Bit Puncturing</a:t>
            </a:r>
          </a:p>
        </p:txBody>
      </p:sp>
    </p:spTree>
    <p:extLst>
      <p:ext uri="{BB962C8B-B14F-4D97-AF65-F5344CB8AC3E}">
        <p14:creationId xmlns:p14="http://schemas.microsoft.com/office/powerpoint/2010/main" val="73558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A2B2-927F-44D4-9F8D-A5F65D94A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525" y="2512305"/>
            <a:ext cx="2664008" cy="1833390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Sub-block </a:t>
            </a:r>
            <a:r>
              <a:rPr lang="en-US" sz="37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interleaver</a:t>
            </a:r>
            <a:endParaRPr lang="en-US" sz="37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336B61E-1CDC-4DEE-A7F1-26A17DC5AA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47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83A5-4B28-4D79-949D-E23156B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315" y="724436"/>
            <a:ext cx="3610295" cy="1752599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Circular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6DAD-B1DD-4239-88BA-5CC20FCE4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effectLst/>
                <a:ea typeface="MS Mincho" panose="02020609040205080304" pitchFamily="49" charset="-128"/>
              </a:rPr>
              <a:t>a single output buffer is formed by placing the rearranged systematic bits in the beginning followed by bit-by-bit interlacing of the two rearranged parity streams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228AB560-F1C1-48F5-9EBF-E3E6873DD21A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r="1250" b="4"/>
          <a:stretch/>
        </p:blipFill>
        <p:spPr>
          <a:xfrm>
            <a:off x="5112831" y="875195"/>
            <a:ext cx="5898524" cy="47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5C7F-7CA1-492A-A073-3A8C3E50A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42901"/>
            <a:ext cx="10018712" cy="17526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Puncturing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0B8D172B-3960-418D-A345-36CF54220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2438401"/>
                <a:ext cx="10250490" cy="34858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Puncturing is the process of removing certain symbols/positions from the codeword, thereby reducing the codeword length and increasing the overall code rate.</a:t>
                </a:r>
              </a:p>
              <a:p>
                <a:r>
                  <a:rPr lang="en-US" dirty="0"/>
                  <a:t>The puncturing is applied by a chosen P matrix </a:t>
                </a:r>
              </a:p>
              <a:p>
                <a:r>
                  <a:rPr lang="en-US" dirty="0"/>
                  <a:t>The overall code rate is R = ½</a:t>
                </a:r>
              </a:p>
              <a:p>
                <a:r>
                  <a:rPr lang="en-US" dirty="0"/>
                  <a:t>The commonly used P matrix is 	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where the puncturing period is 2</a:t>
                </a:r>
              </a:p>
            </p:txBody>
          </p:sp>
        </mc:Choice>
        <mc:Fallback xmlns="">
          <p:sp>
            <p:nvSpPr>
              <p:cNvPr id="36" name="Content Placeholder 5">
                <a:extLst>
                  <a:ext uri="{FF2B5EF4-FFF2-40B4-BE49-F238E27FC236}">
                    <a16:creationId xmlns:a16="http://schemas.microsoft.com/office/drawing/2014/main" id="{0B8D172B-3960-418D-A345-36CF54220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2438401"/>
                <a:ext cx="10250490" cy="3485882"/>
              </a:xfrm>
              <a:blipFill>
                <a:blip r:embed="rId2"/>
                <a:stretch>
                  <a:fillRect l="-1486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0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21BC3AE-A0CB-4639-B602-74C67D6C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6" y="1989002"/>
            <a:ext cx="5476375" cy="30804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786D7F91-4141-4D21-AFA0-E6BF9DA403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Scanning of LTE.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05635-5CD8-4BA0-8F33-50DBD5A752E3}"/>
              </a:ext>
            </a:extLst>
          </p:cNvPr>
          <p:cNvSpPr txBox="1"/>
          <p:nvPr/>
        </p:nvSpPr>
        <p:spPr>
          <a:xfrm>
            <a:off x="6873606" y="2340864"/>
            <a:ext cx="4597758" cy="379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LTE is the next generation of Mobile broadband technology.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Data rates of 100 Mbps.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It is the next level after UMTS 3G technology.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Works with IP (VOIP).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Provides low latency.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rgbClr val="FFFFFF"/>
                </a:solidFill>
              </a:rPr>
              <a:t> Focus on packet switched domain.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rgbClr val="FFFFFF"/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rgbClr val="FFFFFF"/>
              </a:solidFill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44C3C5D-BF8B-474F-A3BF-05DF50725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457200" eaLnBrk="1" hangingPunct="1">
              <a:spcAft>
                <a:spcPts val="600"/>
              </a:spcAft>
            </a:pPr>
            <a:fld id="{B42BB8CC-447C-4673-A8D0-3E8ACA1C467C}" type="slidenum">
              <a:rPr lang="en-US" altLang="en-US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pPr defTabSz="457200" eaLnBrk="1" hangingPunct="1">
                <a:spcAft>
                  <a:spcPts val="600"/>
                </a:spcAft>
              </a:pPr>
              <a:t>2</a:t>
            </a:fld>
            <a:endParaRPr lang="en-US" altLang="en-US">
              <a:solidFill>
                <a:schemeClr val="bg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3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4FCCB72F-9F49-4A68-9EC1-AD4D5B9239B8}"/>
              </a:ext>
            </a:extLst>
          </p:cNvPr>
          <p:cNvSpPr txBox="1"/>
          <p:nvPr/>
        </p:nvSpPr>
        <p:spPr>
          <a:xfrm>
            <a:off x="755316" y="864143"/>
            <a:ext cx="9654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Book" panose="020B0502020104020203"/>
                <a:ea typeface="+mn-ea"/>
                <a:cs typeface="+mn-cs"/>
              </a:rPr>
              <a:t>Turbo Decoder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6895A0-BE21-478E-96EA-7809DA05531C}"/>
              </a:ext>
            </a:extLst>
          </p:cNvPr>
          <p:cNvGrpSpPr/>
          <p:nvPr/>
        </p:nvGrpSpPr>
        <p:grpSpPr>
          <a:xfrm>
            <a:off x="1587500" y="1765982"/>
            <a:ext cx="7989888" cy="2166938"/>
            <a:chOff x="2101056" y="2345531"/>
            <a:chExt cx="7989888" cy="2166938"/>
          </a:xfrm>
        </p:grpSpPr>
        <p:sp>
          <p:nvSpPr>
            <p:cNvPr id="42" name="TextBox 36">
              <a:extLst>
                <a:ext uri="{FF2B5EF4-FFF2-40B4-BE49-F238E27FC236}">
                  <a16:creationId xmlns:a16="http://schemas.microsoft.com/office/drawing/2014/main" id="{CD70AF76-6319-41F3-A348-D5C084BB7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7344" y="2993231"/>
              <a:ext cx="1069975" cy="5238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RSC Encoder 1</a:t>
              </a:r>
            </a:p>
          </p:txBody>
        </p:sp>
        <p:sp>
          <p:nvSpPr>
            <p:cNvPr id="43" name="TextBox 37">
              <a:extLst>
                <a:ext uri="{FF2B5EF4-FFF2-40B4-BE49-F238E27FC236}">
                  <a16:creationId xmlns:a16="http://schemas.microsoft.com/office/drawing/2014/main" id="{5709328E-15FD-44A8-B229-D2FC3A433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5756" y="3969544"/>
              <a:ext cx="1068388" cy="5238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RSC Encoder 2</a:t>
              </a:r>
            </a:p>
          </p:txBody>
        </p:sp>
        <p:sp>
          <p:nvSpPr>
            <p:cNvPr id="44" name="TextBox 38">
              <a:extLst>
                <a:ext uri="{FF2B5EF4-FFF2-40B4-BE49-F238E27FC236}">
                  <a16:creationId xmlns:a16="http://schemas.microsoft.com/office/drawing/2014/main" id="{6170FD40-D8E7-4491-9D23-FF7FF1CD2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883944" y="3347244"/>
              <a:ext cx="2022475" cy="307975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MUX</a:t>
              </a:r>
            </a:p>
          </p:txBody>
        </p:sp>
        <p:sp>
          <p:nvSpPr>
            <p:cNvPr id="45" name="TextBox 39">
              <a:extLst>
                <a:ext uri="{FF2B5EF4-FFF2-40B4-BE49-F238E27FC236}">
                  <a16:creationId xmlns:a16="http://schemas.microsoft.com/office/drawing/2014/main" id="{9A981314-799F-4C1C-ACC5-CFF2172DB110}"/>
                </a:ext>
              </a:extLst>
            </p:cNvPr>
            <p:cNvSpPr txBox="1"/>
            <p:nvPr/>
          </p:nvSpPr>
          <p:spPr>
            <a:xfrm>
              <a:off x="3010694" y="3645694"/>
              <a:ext cx="377825" cy="30797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rbel" panose="020B0503020204020204" pitchFamily="34" charset="0"/>
                  <a:ea typeface="+mn-ea"/>
                  <a:cs typeface="Arial" charset="0"/>
                </a:rPr>
                <a:t>π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Demi" panose="020B0502020104020203"/>
                <a:ea typeface="+mn-ea"/>
                <a:cs typeface="Arial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95F7B3-68BA-4A14-893F-AAA3DB0041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58294" y="2658269"/>
              <a:ext cx="2897187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Elbow Connector 81">
              <a:extLst>
                <a:ext uri="{FF2B5EF4-FFF2-40B4-BE49-F238E27FC236}">
                  <a16:creationId xmlns:a16="http://schemas.microsoft.com/office/drawing/2014/main" id="{C2A34198-1EF3-4A53-96E3-1931EE0962F2}"/>
                </a:ext>
              </a:extLst>
            </p:cNvPr>
            <p:cNvCxnSpPr>
              <a:cxnSpLocks noChangeShapeType="1"/>
              <a:stCxn id="45" idx="0"/>
              <a:endCxn id="42" idx="1"/>
            </p:cNvCxnSpPr>
            <p:nvPr/>
          </p:nvCxnSpPr>
          <p:spPr bwMode="auto">
            <a:xfrm rot="5400000" flipH="1" flipV="1">
              <a:off x="3478212" y="2976563"/>
              <a:ext cx="390525" cy="947738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Elbow Connector 82">
              <a:extLst>
                <a:ext uri="{FF2B5EF4-FFF2-40B4-BE49-F238E27FC236}">
                  <a16:creationId xmlns:a16="http://schemas.microsoft.com/office/drawing/2014/main" id="{B162FE24-2640-46E0-8DAD-148DBA5F31DB}"/>
                </a:ext>
              </a:extLst>
            </p:cNvPr>
            <p:cNvCxnSpPr>
              <a:cxnSpLocks noChangeShapeType="1"/>
              <a:stCxn id="45" idx="2"/>
              <a:endCxn id="43" idx="1"/>
            </p:cNvCxnSpPr>
            <p:nvPr/>
          </p:nvCxnSpPr>
          <p:spPr bwMode="auto">
            <a:xfrm rot="16200000" flipH="1">
              <a:off x="3533775" y="3619500"/>
              <a:ext cx="277812" cy="946150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739B699-E449-47E8-B4B3-69BF7C0BC511}"/>
                </a:ext>
              </a:extLst>
            </p:cNvPr>
            <p:cNvCxnSpPr>
              <a:cxnSpLocks noChangeShapeType="1"/>
              <a:stCxn id="45" idx="0"/>
            </p:cNvCxnSpPr>
            <p:nvPr/>
          </p:nvCxnSpPr>
          <p:spPr bwMode="auto">
            <a:xfrm rot="16200000" flipV="1">
              <a:off x="2703512" y="3149601"/>
              <a:ext cx="987425" cy="476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6DC646-42A2-4E6E-80DE-B9A3081964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14144" y="3250406"/>
              <a:ext cx="541337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BF7373F-2997-43AE-A11C-FBD08AF574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14144" y="4241006"/>
              <a:ext cx="541337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TextBox 46">
              <a:extLst>
                <a:ext uri="{FF2B5EF4-FFF2-40B4-BE49-F238E27FC236}">
                  <a16:creationId xmlns:a16="http://schemas.microsoft.com/office/drawing/2014/main" id="{F38D02DD-0C19-427C-A846-071769ED2E95}"/>
                </a:ext>
              </a:extLst>
            </p:cNvPr>
            <p:cNvSpPr txBox="1"/>
            <p:nvPr/>
          </p:nvSpPr>
          <p:spPr>
            <a:xfrm>
              <a:off x="6425406" y="3352006"/>
              <a:ext cx="1068388" cy="307975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charset="0"/>
                </a:rPr>
                <a:t>Channel</a:t>
              </a:r>
            </a:p>
          </p:txBody>
        </p:sp>
        <p:sp>
          <p:nvSpPr>
            <p:cNvPr id="53" name="TextBox 47">
              <a:extLst>
                <a:ext uri="{FF2B5EF4-FFF2-40B4-BE49-F238E27FC236}">
                  <a16:creationId xmlns:a16="http://schemas.microsoft.com/office/drawing/2014/main" id="{1DE31D71-126E-4C0F-ADE9-F60119632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006431" y="3347244"/>
              <a:ext cx="2022475" cy="307975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DEMUX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434280-BF86-4B2E-BA7F-F5F4F6B851AE}"/>
                </a:ext>
              </a:extLst>
            </p:cNvPr>
            <p:cNvCxnSpPr>
              <a:cxnSpLocks noChangeShapeType="1"/>
              <a:stCxn id="44" idx="2"/>
              <a:endCxn id="52" idx="1"/>
            </p:cNvCxnSpPr>
            <p:nvPr/>
          </p:nvCxnSpPr>
          <p:spPr bwMode="auto">
            <a:xfrm>
              <a:off x="6049169" y="3501231"/>
              <a:ext cx="376237" cy="476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0490FAD-C222-44E4-A0B7-1F2173A56E0A}"/>
                </a:ext>
              </a:extLst>
            </p:cNvPr>
            <p:cNvCxnSpPr>
              <a:cxnSpLocks noChangeShapeType="1"/>
              <a:endCxn id="53" idx="0"/>
            </p:cNvCxnSpPr>
            <p:nvPr/>
          </p:nvCxnSpPr>
          <p:spPr bwMode="auto">
            <a:xfrm>
              <a:off x="7489031" y="3498056"/>
              <a:ext cx="374650" cy="31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5293D7D-5A05-4EAA-9082-067E7BA7C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6644" y="2491581"/>
              <a:ext cx="850900" cy="2020888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Turbo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Decoding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6600A00-94E8-456A-9363-ED19E99949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62131" y="3248819"/>
              <a:ext cx="541338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6CF0C9C-B0C3-4782-9096-EBDD01668E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62131" y="4237831"/>
              <a:ext cx="541338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9B4D5E2-00A8-46D7-9344-E9572261F0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62131" y="2653506"/>
              <a:ext cx="541338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30E77D8-C1ED-4B8D-A881-72E9DDF74E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551194" y="3491706"/>
              <a:ext cx="53975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TextBox 55">
              <a:extLst>
                <a:ext uri="{FF2B5EF4-FFF2-40B4-BE49-F238E27FC236}">
                  <a16:creationId xmlns:a16="http://schemas.microsoft.com/office/drawing/2014/main" id="{FA9164B0-C541-4FA0-AE06-B78EFCFD1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0444" y="2348706"/>
              <a:ext cx="18081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=[u</a:t>
              </a:r>
              <a:r>
                <a:rPr kumimoji="0" lang="en-US" altLang="en-US" sz="1400" b="0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1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, …, 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en-US" altLang="en-US" sz="1400" b="0" i="0" u="none" strike="noStrike" kern="1200" cap="none" spc="0" normalizeH="0" baseline="-2500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k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, …,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en-US" altLang="en-US" sz="1400" b="0" i="0" u="none" strike="noStrike" kern="1200" cap="none" spc="0" normalizeH="0" baseline="-2500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N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]</a:t>
              </a:r>
            </a:p>
          </p:txBody>
        </p:sp>
        <p:sp>
          <p:nvSpPr>
            <p:cNvPr id="62" name="TextBox 56">
              <a:extLst>
                <a:ext uri="{FF2B5EF4-FFF2-40B4-BE49-F238E27FC236}">
                  <a16:creationId xmlns:a16="http://schemas.microsoft.com/office/drawing/2014/main" id="{1AF1E0F5-B368-4E9B-8121-1E6DB4E6E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3456" y="3182144"/>
              <a:ext cx="2936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x</a:t>
              </a:r>
              <a:endParaRPr kumimoji="0" lang="en-US" altLang="en-US" sz="14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57">
              <a:extLst>
                <a:ext uri="{FF2B5EF4-FFF2-40B4-BE49-F238E27FC236}">
                  <a16:creationId xmlns:a16="http://schemas.microsoft.com/office/drawing/2014/main" id="{C1370224-A240-4717-A9A8-56D6A1A5C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3319" y="3180556"/>
              <a:ext cx="2873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y</a:t>
              </a:r>
              <a:endParaRPr kumimoji="0" lang="en-US" altLang="en-US" sz="14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TextBox 58">
              <a:extLst>
                <a:ext uri="{FF2B5EF4-FFF2-40B4-BE49-F238E27FC236}">
                  <a16:creationId xmlns:a16="http://schemas.microsoft.com/office/drawing/2014/main" id="{1E1CBE1D-107F-4978-A1F5-75A20B51E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4831" y="2345531"/>
              <a:ext cx="3476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65" name="TextBox 59">
              <a:extLst>
                <a:ext uri="{FF2B5EF4-FFF2-40B4-BE49-F238E27FC236}">
                  <a16:creationId xmlns:a16="http://schemas.microsoft.com/office/drawing/2014/main" id="{EF0C6A46-49C7-4DD5-BD30-D3FE8EC7E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3244" y="2934494"/>
              <a:ext cx="4397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1p</a:t>
              </a:r>
            </a:p>
          </p:txBody>
        </p:sp>
        <p:sp>
          <p:nvSpPr>
            <p:cNvPr id="66" name="TextBox 60">
              <a:extLst>
                <a:ext uri="{FF2B5EF4-FFF2-40B4-BE49-F238E27FC236}">
                  <a16:creationId xmlns:a16="http://schemas.microsoft.com/office/drawing/2014/main" id="{D4D7778D-EDE4-4BE4-B80B-B85C2EAF61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0069" y="3925094"/>
              <a:ext cx="4397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2p</a:t>
              </a:r>
            </a:p>
          </p:txBody>
        </p:sp>
        <p:sp>
          <p:nvSpPr>
            <p:cNvPr id="67" name="TextBox 61">
              <a:extLst>
                <a:ext uri="{FF2B5EF4-FFF2-40B4-BE49-F238E27FC236}">
                  <a16:creationId xmlns:a16="http://schemas.microsoft.com/office/drawing/2014/main" id="{52EEF037-84AE-4C38-86D3-C14F654C8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8656" y="3183731"/>
              <a:ext cx="3762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8" name="TextBox 62">
              <a:extLst>
                <a:ext uri="{FF2B5EF4-FFF2-40B4-BE49-F238E27FC236}">
                  <a16:creationId xmlns:a16="http://schemas.microsoft.com/office/drawing/2014/main" id="{920F572D-5954-4BF3-9724-B9AE90226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1056" y="3585369"/>
              <a:ext cx="92551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N-bit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Interleaver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TextBox 63">
              <a:extLst>
                <a:ext uri="{FF2B5EF4-FFF2-40B4-BE49-F238E27FC236}">
                  <a16:creationId xmlns:a16="http://schemas.microsoft.com/office/drawing/2014/main" id="{11D9D7BA-420E-42AF-AE75-93537B630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8431" y="2347119"/>
              <a:ext cx="3540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s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0" name="TextBox 64">
              <a:extLst>
                <a:ext uri="{FF2B5EF4-FFF2-40B4-BE49-F238E27FC236}">
                  <a16:creationId xmlns:a16="http://schemas.microsoft.com/office/drawing/2014/main" id="{654C4E81-B0E2-43DF-9DB7-DECC36B09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256" y="2937669"/>
              <a:ext cx="4460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1p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" name="TextBox 65">
              <a:extLst>
                <a:ext uri="{FF2B5EF4-FFF2-40B4-BE49-F238E27FC236}">
                  <a16:creationId xmlns:a16="http://schemas.microsoft.com/office/drawing/2014/main" id="{3837B228-29F0-4BB8-9DAA-727778335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8431" y="3931444"/>
              <a:ext cx="444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2p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5531697-EAB8-40D9-9340-73920655D0F1}"/>
              </a:ext>
            </a:extLst>
          </p:cNvPr>
          <p:cNvSpPr txBox="1"/>
          <p:nvPr/>
        </p:nvSpPr>
        <p:spPr>
          <a:xfrm>
            <a:off x="1223493" y="1875381"/>
            <a:ext cx="94144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In the receiver, the turbo decoder inverts the operations performed by the turbo encoder</a:t>
            </a:r>
            <a:r>
              <a:rPr kumimoji="0" lang="ar-EG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that turbo decoder depend on iterative operation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44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AC8AC6-04F0-4873-90AD-2D9E0F5DE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A9D749-D7BE-45D4-8D43-7B35FC7D8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B8E816-1197-4F7D-8DA9-889748F4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20375-F825-42DF-9A1E-B92C3A3B1DF4}"/>
              </a:ext>
            </a:extLst>
          </p:cNvPr>
          <p:cNvSpPr txBox="1"/>
          <p:nvPr/>
        </p:nvSpPr>
        <p:spPr>
          <a:xfrm>
            <a:off x="755316" y="864143"/>
            <a:ext cx="965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Turbo Decoder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EFB3A-3CD6-495A-821E-443F92931706}"/>
              </a:ext>
            </a:extLst>
          </p:cNvPr>
          <p:cNvSpPr txBox="1"/>
          <p:nvPr/>
        </p:nvSpPr>
        <p:spPr>
          <a:xfrm>
            <a:off x="1223493" y="1875381"/>
            <a:ext cx="94144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In the receiver, the turbo decoder inverts the operations performed by the turbo encoder</a:t>
            </a:r>
            <a:r>
              <a:rPr kumimoji="0" lang="ar-EG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that turbo decoder depend on iterative operation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7770A8-F5DD-4A20-B39A-3C827D9B43A8}"/>
              </a:ext>
            </a:extLst>
          </p:cNvPr>
          <p:cNvGrpSpPr/>
          <p:nvPr/>
        </p:nvGrpSpPr>
        <p:grpSpPr>
          <a:xfrm>
            <a:off x="2101056" y="2345531"/>
            <a:ext cx="7989888" cy="2166938"/>
            <a:chOff x="2101056" y="2345531"/>
            <a:chExt cx="7989888" cy="2166938"/>
          </a:xfrm>
        </p:grpSpPr>
        <p:sp>
          <p:nvSpPr>
            <p:cNvPr id="13" name="TextBox 36">
              <a:extLst>
                <a:ext uri="{FF2B5EF4-FFF2-40B4-BE49-F238E27FC236}">
                  <a16:creationId xmlns:a16="http://schemas.microsoft.com/office/drawing/2014/main" id="{73E5C0D8-B294-4F38-9F3F-976F0CA7F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7344" y="2993231"/>
              <a:ext cx="1069975" cy="5238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RSC Encoder 1</a:t>
              </a: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0038CEC0-474A-46CA-9BFC-540C64B4C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5756" y="3969544"/>
              <a:ext cx="1068388" cy="5238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RSC Encoder 2</a:t>
              </a:r>
            </a:p>
          </p:txBody>
        </p: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id="{37893B2E-EC98-409E-9C87-5FE539008E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883944" y="3347244"/>
              <a:ext cx="2022475" cy="307975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MUX</a:t>
              </a:r>
            </a:p>
          </p:txBody>
        </p:sp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id="{56F09A07-C7E9-42F9-9ACA-92CCD9167549}"/>
                </a:ext>
              </a:extLst>
            </p:cNvPr>
            <p:cNvSpPr txBox="1"/>
            <p:nvPr/>
          </p:nvSpPr>
          <p:spPr>
            <a:xfrm>
              <a:off x="3010694" y="3645694"/>
              <a:ext cx="377825" cy="30797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/>
              </a:solidFill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rbel" panose="020B0503020204020204" pitchFamily="34" charset="0"/>
                  <a:ea typeface="+mn-ea"/>
                  <a:cs typeface="Arial" charset="0"/>
                </a:rPr>
                <a:t>π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Demi" panose="020B0502020104020203"/>
                <a:ea typeface="+mn-ea"/>
                <a:cs typeface="Arial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F6EFA9-F8D0-414A-A559-00BF3F6A06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858294" y="2658269"/>
              <a:ext cx="2897187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Elbow Connector 81">
              <a:extLst>
                <a:ext uri="{FF2B5EF4-FFF2-40B4-BE49-F238E27FC236}">
                  <a16:creationId xmlns:a16="http://schemas.microsoft.com/office/drawing/2014/main" id="{E512CBCE-3389-4640-88AE-6EF8D73CB093}"/>
                </a:ext>
              </a:extLst>
            </p:cNvPr>
            <p:cNvCxnSpPr>
              <a:cxnSpLocks noChangeShapeType="1"/>
              <a:stCxn id="16" idx="0"/>
              <a:endCxn id="13" idx="1"/>
            </p:cNvCxnSpPr>
            <p:nvPr/>
          </p:nvCxnSpPr>
          <p:spPr bwMode="auto">
            <a:xfrm rot="5400000" flipH="1" flipV="1">
              <a:off x="3478212" y="2976563"/>
              <a:ext cx="390525" cy="947738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Elbow Connector 82">
              <a:extLst>
                <a:ext uri="{FF2B5EF4-FFF2-40B4-BE49-F238E27FC236}">
                  <a16:creationId xmlns:a16="http://schemas.microsoft.com/office/drawing/2014/main" id="{D542F7D2-40B5-4471-9810-903DC45C34F5}"/>
                </a:ext>
              </a:extLst>
            </p:cNvPr>
            <p:cNvCxnSpPr>
              <a:cxnSpLocks noChangeShapeType="1"/>
              <a:stCxn id="16" idx="2"/>
              <a:endCxn id="14" idx="1"/>
            </p:cNvCxnSpPr>
            <p:nvPr/>
          </p:nvCxnSpPr>
          <p:spPr bwMode="auto">
            <a:xfrm rot="16200000" flipH="1">
              <a:off x="3533775" y="3619500"/>
              <a:ext cx="277812" cy="946150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138C2-9739-4C7E-90FF-87BFFBB1322B}"/>
                </a:ext>
              </a:extLst>
            </p:cNvPr>
            <p:cNvCxnSpPr>
              <a:cxnSpLocks noChangeShapeType="1"/>
              <a:stCxn id="16" idx="0"/>
            </p:cNvCxnSpPr>
            <p:nvPr/>
          </p:nvCxnSpPr>
          <p:spPr bwMode="auto">
            <a:xfrm rot="16200000" flipV="1">
              <a:off x="2703512" y="3149601"/>
              <a:ext cx="987425" cy="476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C146EF-D012-4E16-83FA-3F79B273FD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14144" y="3250406"/>
              <a:ext cx="541337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C3F74C7-0F3F-4C9A-83BA-D0765EF778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14144" y="4241006"/>
              <a:ext cx="541337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46">
              <a:extLst>
                <a:ext uri="{FF2B5EF4-FFF2-40B4-BE49-F238E27FC236}">
                  <a16:creationId xmlns:a16="http://schemas.microsoft.com/office/drawing/2014/main" id="{5F91FB58-3124-4295-982A-5D1B51BD4530}"/>
                </a:ext>
              </a:extLst>
            </p:cNvPr>
            <p:cNvSpPr txBox="1"/>
            <p:nvPr/>
          </p:nvSpPr>
          <p:spPr>
            <a:xfrm>
              <a:off x="6425406" y="3352006"/>
              <a:ext cx="1068388" cy="307975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charset="0"/>
                </a:rPr>
                <a:t>Channel</a:t>
              </a:r>
            </a:p>
          </p:txBody>
        </p:sp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D41EDC40-D516-4236-86C0-7DC238FEA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006431" y="3347244"/>
              <a:ext cx="2022475" cy="307975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DEMUX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ED6CDA-D6F0-45B7-9F64-0F5464AB6EF1}"/>
                </a:ext>
              </a:extLst>
            </p:cNvPr>
            <p:cNvCxnSpPr>
              <a:cxnSpLocks noChangeShapeType="1"/>
              <a:stCxn id="15" idx="2"/>
              <a:endCxn id="23" idx="1"/>
            </p:cNvCxnSpPr>
            <p:nvPr/>
          </p:nvCxnSpPr>
          <p:spPr bwMode="auto">
            <a:xfrm>
              <a:off x="6049169" y="3501231"/>
              <a:ext cx="376237" cy="476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1DE7C1C-0105-4E56-8E1B-BE0AF089FCEE}"/>
                </a:ext>
              </a:extLst>
            </p:cNvPr>
            <p:cNvCxnSpPr>
              <a:cxnSpLocks noChangeShapeType="1"/>
              <a:endCxn id="24" idx="0"/>
            </p:cNvCxnSpPr>
            <p:nvPr/>
          </p:nvCxnSpPr>
          <p:spPr bwMode="auto">
            <a:xfrm>
              <a:off x="7489031" y="3498056"/>
              <a:ext cx="374650" cy="31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2E50DF-3203-4DE6-AC01-43DDF6FAC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6644" y="2491581"/>
              <a:ext cx="850900" cy="2020888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Turbo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Decoding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216625-BFEF-4265-AE9A-956F49A68B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62131" y="3248819"/>
              <a:ext cx="541338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6875D0B-A54B-42C6-9186-9E95DBADD1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62131" y="4237831"/>
              <a:ext cx="541338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A570BCA-C366-488B-A21A-E2DC08CE9B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62131" y="2653506"/>
              <a:ext cx="541338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3DABFC-6114-496A-A49A-219219F115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551194" y="3491706"/>
              <a:ext cx="53975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Box 55">
              <a:extLst>
                <a:ext uri="{FF2B5EF4-FFF2-40B4-BE49-F238E27FC236}">
                  <a16:creationId xmlns:a16="http://schemas.microsoft.com/office/drawing/2014/main" id="{B59AA546-9F2E-4054-9BC9-48AE1B608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0444" y="2348706"/>
              <a:ext cx="18081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=[u</a:t>
              </a:r>
              <a:r>
                <a:rPr kumimoji="0" lang="en-US" altLang="en-US" sz="1400" b="0" i="0" u="none" strike="noStrike" kern="120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1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, …, 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en-US" altLang="en-US" sz="1400" b="0" i="0" u="none" strike="noStrike" kern="1200" cap="none" spc="0" normalizeH="0" baseline="-2500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k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, …,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en-US" altLang="en-US" sz="1400" b="0" i="0" u="none" strike="noStrike" kern="1200" cap="none" spc="0" normalizeH="0" baseline="-2500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N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]</a:t>
              </a:r>
            </a:p>
          </p:txBody>
        </p:sp>
        <p:sp>
          <p:nvSpPr>
            <p:cNvPr id="33" name="TextBox 56">
              <a:extLst>
                <a:ext uri="{FF2B5EF4-FFF2-40B4-BE49-F238E27FC236}">
                  <a16:creationId xmlns:a16="http://schemas.microsoft.com/office/drawing/2014/main" id="{E62829D6-C2B6-41DD-86D4-DB14CA5BF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3456" y="3182144"/>
              <a:ext cx="2936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x</a:t>
              </a:r>
              <a:endParaRPr kumimoji="0" lang="en-US" altLang="en-US" sz="14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TextBox 57">
              <a:extLst>
                <a:ext uri="{FF2B5EF4-FFF2-40B4-BE49-F238E27FC236}">
                  <a16:creationId xmlns:a16="http://schemas.microsoft.com/office/drawing/2014/main" id="{F77B4163-7E4C-405D-8973-E66CFEBA0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3319" y="3180556"/>
              <a:ext cx="2873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y</a:t>
              </a:r>
              <a:endParaRPr kumimoji="0" lang="en-US" altLang="en-US" sz="14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TextBox 58">
              <a:extLst>
                <a:ext uri="{FF2B5EF4-FFF2-40B4-BE49-F238E27FC236}">
                  <a16:creationId xmlns:a16="http://schemas.microsoft.com/office/drawing/2014/main" id="{DA8FAF65-04B3-4B7E-8D55-BBEB763B3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4831" y="2345531"/>
              <a:ext cx="3476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37" name="TextBox 59">
              <a:extLst>
                <a:ext uri="{FF2B5EF4-FFF2-40B4-BE49-F238E27FC236}">
                  <a16:creationId xmlns:a16="http://schemas.microsoft.com/office/drawing/2014/main" id="{B1BB8F4A-7C49-482F-B539-7544A5A25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3244" y="2934494"/>
              <a:ext cx="4397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1p</a:t>
              </a:r>
            </a:p>
          </p:txBody>
        </p:sp>
        <p:sp>
          <p:nvSpPr>
            <p:cNvPr id="38" name="TextBox 60">
              <a:extLst>
                <a:ext uri="{FF2B5EF4-FFF2-40B4-BE49-F238E27FC236}">
                  <a16:creationId xmlns:a16="http://schemas.microsoft.com/office/drawing/2014/main" id="{9C7483DE-0703-4A63-B2AE-E8C3D6D25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0069" y="3925094"/>
              <a:ext cx="4397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2p</a:t>
              </a:r>
            </a:p>
          </p:txBody>
        </p:sp>
        <p:sp>
          <p:nvSpPr>
            <p:cNvPr id="39" name="TextBox 61">
              <a:extLst>
                <a:ext uri="{FF2B5EF4-FFF2-40B4-BE49-F238E27FC236}">
                  <a16:creationId xmlns:a16="http://schemas.microsoft.com/office/drawing/2014/main" id="{375C7D35-3701-4D4C-97FC-E870F8349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8656" y="3183731"/>
              <a:ext cx="3762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u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*</a:t>
              </a: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TextBox 62">
              <a:extLst>
                <a:ext uri="{FF2B5EF4-FFF2-40B4-BE49-F238E27FC236}">
                  <a16:creationId xmlns:a16="http://schemas.microsoft.com/office/drawing/2014/main" id="{43AA25D6-CEB2-4EF0-A4DA-129EE5989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1056" y="3585369"/>
              <a:ext cx="92551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N-bit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Interleaver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TextBox 63">
              <a:extLst>
                <a:ext uri="{FF2B5EF4-FFF2-40B4-BE49-F238E27FC236}">
                  <a16:creationId xmlns:a16="http://schemas.microsoft.com/office/drawing/2014/main" id="{8B82178F-7905-4ABF-939E-7AF1C00D46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8431" y="2347119"/>
              <a:ext cx="3540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s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64">
              <a:extLst>
                <a:ext uri="{FF2B5EF4-FFF2-40B4-BE49-F238E27FC236}">
                  <a16:creationId xmlns:a16="http://schemas.microsoft.com/office/drawing/2014/main" id="{81CC9527-A44A-4F0F-9B09-F8B33A3A3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256" y="2937669"/>
              <a:ext cx="4460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1p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TextBox 65">
              <a:extLst>
                <a:ext uri="{FF2B5EF4-FFF2-40B4-BE49-F238E27FC236}">
                  <a16:creationId xmlns:a16="http://schemas.microsoft.com/office/drawing/2014/main" id="{3ED6E671-FBDE-40E3-AB20-8BA315B0E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8431" y="3931444"/>
              <a:ext cx="444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x</a:t>
              </a:r>
              <a:r>
                <a:rPr kumimoji="0" lang="en-US" altLang="en-US" sz="1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+mn-ea"/>
                  <a:cs typeface="Arial" panose="020B0604020202020204" pitchFamily="34" charset="0"/>
                </a:rPr>
                <a:t>2p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27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6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41" y="873946"/>
            <a:ext cx="5717337" cy="538472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8296275" y="1419225"/>
            <a:ext cx="3081576" cy="2085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45720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i="0" u="none" strike="noStrike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Turbo Engine</a:t>
            </a:r>
          </a:p>
        </p:txBody>
      </p:sp>
    </p:spTree>
    <p:extLst>
      <p:ext uri="{BB962C8B-B14F-4D97-AF65-F5344CB8AC3E}">
        <p14:creationId xmlns:p14="http://schemas.microsoft.com/office/powerpoint/2010/main" val="3101995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1191" y="723901"/>
            <a:ext cx="10993549" cy="1428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defTabSz="45720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300" i="0" u="none" strike="noStrike" cap="all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Turbo Decoder </a:t>
            </a:r>
          </a:p>
          <a:p>
            <a:pPr marL="0" marR="0" lvl="0" indent="0" defTabSz="45720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600" i="0" u="none" strike="noStrik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idea of turbo decoding is using two soft input soft output (</a:t>
            </a:r>
            <a:r>
              <a:rPr kumimoji="0" lang="en-US" sz="2600" i="0" u="none" strike="noStrik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siso</a:t>
            </a:r>
            <a:r>
              <a:rPr kumimoji="0" lang="en-US" sz="2600" i="0" u="none" strike="noStrik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 decoders</a:t>
            </a:r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Diagram, schematic&#10;&#10;Description automatically generate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8" y="2790605"/>
            <a:ext cx="10596281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2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itle 1"/>
          <p:cNvSpPr txBox="1">
            <a:spLocks/>
          </p:cNvSpPr>
          <p:nvPr/>
        </p:nvSpPr>
        <p:spPr bwMode="auto">
          <a:xfrm>
            <a:off x="446534" y="916894"/>
            <a:ext cx="10993549" cy="9568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hlink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hlink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hlink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hlink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hlink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hlink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hlink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hlink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hlink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457200" eaLnBrk="1" fontAlgn="base" hangingPunct="1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cap="all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An Example of MAP Algorithm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omputer&#10;&#10;Description automatically generated with medium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75" y="2790605"/>
            <a:ext cx="5357227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1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31EB9-BEE7-4E56-B810-FEF9DD99B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35" y="1161732"/>
            <a:ext cx="6168533" cy="550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723D-D4CE-4259-8544-01649024CF91}"/>
              </a:ext>
            </a:extLst>
          </p:cNvPr>
          <p:cNvSpPr txBox="1"/>
          <p:nvPr/>
        </p:nvSpPr>
        <p:spPr>
          <a:xfrm>
            <a:off x="545084" y="1161732"/>
            <a:ext cx="490685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Turbo Code Error-Performance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Iterative decoding is a key feature of turbo codes. Each decoding iteration results in additional computations and decoding delay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number M is chosen, and each frame is decoded for M iterations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Usually, M is set with the worst corrupted frames in mind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65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bstract background">
            <a:extLst>
              <a:ext uri="{FF2B5EF4-FFF2-40B4-BE49-F238E27FC236}">
                <a16:creationId xmlns:a16="http://schemas.microsoft.com/office/drawing/2014/main" id="{1D1A9BC1-4054-49FB-9E46-C482BA904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C818ED-8AE7-4F62-A257-F74600663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659" y="455955"/>
            <a:ext cx="3703320" cy="9499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B4AB29-9860-462E-B579-181B5532A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accent1">
              <a:alpha val="4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</a:rPr>
              <a:t>Orthogonal frequency-division </a:t>
            </a:r>
            <a:br>
              <a:rPr lang="en-US" sz="3300" dirty="0">
                <a:solidFill>
                  <a:srgbClr val="FFFFFF"/>
                </a:solidFill>
              </a:rPr>
            </a:br>
            <a:r>
              <a:rPr lang="en-US" sz="3300" dirty="0">
                <a:solidFill>
                  <a:srgbClr val="FFFFFF"/>
                </a:solidFill>
              </a:rPr>
              <a:t>multiplexing (OFDM)</a:t>
            </a:r>
            <a:br>
              <a:rPr lang="en-US" sz="3300" dirty="0">
                <a:solidFill>
                  <a:srgbClr val="FFFFFF"/>
                </a:solidFill>
              </a:rPr>
            </a:br>
            <a:br>
              <a:rPr lang="en-US" sz="3300" dirty="0">
                <a:solidFill>
                  <a:srgbClr val="FFFFFF"/>
                </a:solidFill>
              </a:rPr>
            </a:br>
            <a:endParaRPr lang="en-US" sz="3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1A9B22-A784-4EE2-9619-A73916464C52}"/>
              </a:ext>
            </a:extLst>
          </p:cNvPr>
          <p:cNvSpPr txBox="1">
            <a:spLocks/>
          </p:cNvSpPr>
          <p:nvPr/>
        </p:nvSpPr>
        <p:spPr>
          <a:xfrm>
            <a:off x="4382724" y="702156"/>
            <a:ext cx="7225075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History Of Ofdm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6A4DD5C7-CE82-4944-A039-92251B401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198"/>
                    </a14:imgEffect>
                  </a14:imgLayer>
                </a14:imgProps>
              </a:ext>
            </a:extLst>
          </a:blip>
          <a:srcRect l="6957" r="7532" b="3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AB452-4472-419C-9179-149DECBA9AD8}"/>
              </a:ext>
            </a:extLst>
          </p:cNvPr>
          <p:cNvSpPr txBox="1"/>
          <p:nvPr/>
        </p:nvSpPr>
        <p:spPr>
          <a:xfrm>
            <a:off x="4382726" y="1896533"/>
            <a:ext cx="6878108" cy="396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OFDM is a frequency-division multiplexing (FDM) scheme that was introduced by Robert W. Chang of Bell Labs in 1966.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improved by Weinstein and Ebert in 1971 with the introduction of a guard interval.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802.11a was one of the first standards issued under the 802.11 umbrella in 1999.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DBDD52-5048-4062-8886-E78FAABFF161}"/>
              </a:ext>
            </a:extLst>
          </p:cNvPr>
          <p:cNvSpPr txBox="1">
            <a:spLocks/>
          </p:cNvSpPr>
          <p:nvPr/>
        </p:nvSpPr>
        <p:spPr>
          <a:xfrm>
            <a:off x="466892" y="1729152"/>
            <a:ext cx="7202638" cy="236278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996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B9199-3F5F-4EA4-BD13-C2A5C3057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364EF6-A450-4367-91E4-826CB0B19F7F}" type="slidenum">
              <a:rPr lang="en-US" altLang="en-US">
                <a:latin typeface="Arial" panose="020B0604020202020204" pitchFamily="34" charset="0"/>
              </a:rPr>
              <a:pPr eaLnBrk="1" hangingPunct="1"/>
              <a:t>28</a:t>
            </a:fld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43248B12-38B5-4BC7-B568-A246ABA5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33" y="1605851"/>
            <a:ext cx="86868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1C93C2-8E5D-42F4-9409-E433641709BD}"/>
              </a:ext>
            </a:extLst>
          </p:cNvPr>
          <p:cNvSpPr txBox="1">
            <a:spLocks/>
          </p:cNvSpPr>
          <p:nvPr/>
        </p:nvSpPr>
        <p:spPr bwMode="auto">
          <a:xfrm>
            <a:off x="3149838" y="721367"/>
            <a:ext cx="8912225" cy="557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r>
              <a:rPr lang="en-US" sz="2800" b="1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Evolution of Wireless Communication Standards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698B30-FD49-4DD5-9A77-A94D68A8A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1" y="1712914"/>
            <a:ext cx="3425825" cy="3773487"/>
          </a:xfrm>
          <a:prstGeom prst="rect">
            <a:avLst/>
          </a:prstGeom>
          <a:noFill/>
          <a:ln w="50800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399B2-D4E7-4582-B62B-FACF210874E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705725" y="1738314"/>
            <a:ext cx="927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OFDM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75783285-4DDC-43FD-813E-D4590F5D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62" y="599724"/>
            <a:ext cx="9004883" cy="5200321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88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56DE-9F52-45FB-A9E1-C5A669E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LTE.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6FB2F-1050-47C2-A161-3957009BC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</a:rPr>
              <a:t> Peak bit (not data) rate </a:t>
            </a: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– 100 Mbps DL/ 50 Mbps UL within 20 MHz bandwidth (i.e., SISO).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</a:rPr>
              <a:t>Up to 200 active users in a cell (5 MHz).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</a:rPr>
              <a:t>Less than 5ms user-plane latency condition (i.e., single user with single data stream).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</a:rPr>
              <a:t> Mobility</a:t>
            </a: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– Optimized for 0 ~ 15 km/h.</a:t>
            </a: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– 15 ~ 120 km/h supported with high performance.</a:t>
            </a: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– Supported up to 350 km/h or even up to 500 km/h.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FFFFFF"/>
                </a:solidFill>
              </a:rPr>
              <a:t>Spectrum flexibility: 1.5 ~ 20 MHz.</a:t>
            </a:r>
          </a:p>
          <a:p>
            <a:pPr>
              <a:lnSpc>
                <a:spcPct val="100000"/>
              </a:lnSpc>
            </a:pPr>
            <a:endParaRPr lang="en-US" sz="1300" dirty="0">
              <a:solidFill>
                <a:srgbClr val="FFFFFF"/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910FA66-7DC7-4DA4-B041-0E0CAD70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592867"/>
            <a:ext cx="6831503" cy="3654853"/>
          </a:xfrm>
          <a:prstGeom prst="rect">
            <a:avLst/>
          </a:prstGeom>
        </p:spPr>
      </p:pic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F650774-827D-4AD7-AE56-0F8E2865D93B}"/>
              </a:ext>
            </a:extLst>
          </p:cNvPr>
          <p:cNvSpPr txBox="1">
            <a:spLocks/>
          </p:cNvSpPr>
          <p:nvPr/>
        </p:nvSpPr>
        <p:spPr>
          <a:xfrm>
            <a:off x="9174480" y="601200"/>
            <a:ext cx="3017520" cy="46487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3GPP. Release 16</a:t>
            </a:r>
          </a:p>
        </p:txBody>
      </p:sp>
    </p:spTree>
    <p:extLst>
      <p:ext uri="{BB962C8B-B14F-4D97-AF65-F5344CB8AC3E}">
        <p14:creationId xmlns:p14="http://schemas.microsoft.com/office/powerpoint/2010/main" val="429530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4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4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5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4" name="Rectangle 5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5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5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Ofdm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D7A09-420E-4C1E-BDCA-636E44DAA5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65053" y="1869682"/>
            <a:ext cx="6764864" cy="30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86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1A9B22-A784-4EE2-9619-A73916464C52}"/>
              </a:ext>
            </a:extLst>
          </p:cNvPr>
          <p:cNvSpPr txBox="1">
            <a:spLocks/>
          </p:cNvSpPr>
          <p:nvPr/>
        </p:nvSpPr>
        <p:spPr>
          <a:xfrm>
            <a:off x="2492170" y="647026"/>
            <a:ext cx="7202637" cy="9837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/>
              <a:t>Orthogonality of Sub-Carriers</a:t>
            </a:r>
          </a:p>
        </p:txBody>
      </p:sp>
      <p:sp>
        <p:nvSpPr>
          <p:cNvPr id="59" name="Rectangle 5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5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DBDD52-5048-4062-8886-E78FAABFF161}"/>
              </a:ext>
            </a:extLst>
          </p:cNvPr>
          <p:cNvSpPr txBox="1">
            <a:spLocks/>
          </p:cNvSpPr>
          <p:nvPr/>
        </p:nvSpPr>
        <p:spPr>
          <a:xfrm>
            <a:off x="466892" y="1729152"/>
            <a:ext cx="7202638" cy="236278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A4D5D-37CD-4D05-9DFF-F11B7ADFC5A2}"/>
                  </a:ext>
                </a:extLst>
              </p:cNvPr>
              <p:cNvSpPr txBox="1"/>
              <p:nvPr/>
            </p:nvSpPr>
            <p:spPr>
              <a:xfrm>
                <a:off x="1014480" y="2304604"/>
                <a:ext cx="9195515" cy="280098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/>
              <a:p>
                <a:pPr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</a:pPr>
                <a:endParaRPr lang="en-US" sz="1300" b="1" kern="1200" cap="all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ctr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</a:pPr>
                <a:r>
                  <a:rPr lang="en-US" sz="3200" b="1" kern="1200" cap="all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rPr>
                  <a:t>The FFT is given by the equation</a:t>
                </a:r>
              </a:p>
              <a:p>
                <a:pPr algn="ctr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</a:pPr>
                <a14:m>
                  <m:oMath xmlns:m="http://schemas.openxmlformats.org/officeDocument/2006/math">
                    <m:r>
                      <a:rPr lang="en-US" sz="2600" b="0" i="1" kern="1200" cap="all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d>
                      <m:dPr>
                        <m:ctrlPr>
                          <a:rPr lang="en-US" sz="260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</m:d>
                    <m:r>
                      <a:rPr lang="en-US" sz="2600" b="0" i="1" kern="1200" cap="all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60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  <m:e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  <m:sSup>
                          <m:sSupPr>
                            <m:ctrlPr>
                              <a:rPr lang="en-US" sz="2600" i="1" kern="1200" cap="all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sz="2600" b="0" i="1" kern="1200" cap="all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600" b="0" i="1" kern="1200" cap="all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60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sz="2600" b="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𝜋</m:t>
                                </m:r>
                                <m:r>
                                  <a:rPr lang="en-US" sz="2600" b="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𝑥𝑡</m:t>
                                </m:r>
                              </m:num>
                              <m:den>
                                <m:r>
                                  <a:rPr lang="en-US" sz="2600" b="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a:rPr lang="en-US" sz="2600" b="0" i="1" kern="1200" cap="all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sz="2600" kern="1200" cap="all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pPr algn="ctr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</a:pPr>
                <a:endParaRPr lang="en-US" sz="2600" b="1" kern="1200" cap="all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ctr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</a:pPr>
                <a:r>
                  <a:rPr lang="en-US" sz="3200" b="1" kern="1200" cap="all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rPr>
                  <a:t>The IFFT is given by the equation</a:t>
                </a:r>
              </a:p>
              <a:p>
                <a:pPr algn="ctr"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</a:pPr>
                <a14:m>
                  <m:oMath xmlns:m="http://schemas.openxmlformats.org/officeDocument/2006/math">
                    <m:r>
                      <a:rPr lang="en-US" sz="2600" b="0" i="1" kern="1200" cap="all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d>
                      <m:dPr>
                        <m:ctrlPr>
                          <a:rPr lang="en-US" sz="260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</m:d>
                    <m:r>
                      <a:rPr lang="en-US" sz="2600" b="0" i="1" kern="1200" cap="all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sz="260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  <m:e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2600" b="0" i="1" kern="1200" cap="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  <m:sSup>
                          <m:sSupPr>
                            <m:ctrlPr>
                              <a:rPr lang="en-US" sz="2600" i="1" kern="1200" cap="all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sz="2600" b="0" i="1" kern="1200" cap="all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600" b="0" i="1" kern="1200" cap="all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sz="260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sz="2600" b="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𝜋</m:t>
                                </m:r>
                                <m:r>
                                  <a:rPr lang="en-US" sz="2600" b="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𝑥𝑡</m:t>
                                </m:r>
                              </m:num>
                              <m:den>
                                <m:r>
                                  <a:rPr lang="en-US" sz="2600" b="0" i="1" kern="1200" cap="all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a:rPr lang="en-US" sz="2600" b="0" i="1" kern="1200" cap="all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sz="2600" kern="1200" cap="all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pPr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</a:pPr>
                <a:endParaRPr lang="en-US" sz="1300" kern="1200" cap="all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defTabSz="457200">
                  <a:lnSpc>
                    <a:spcPct val="9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</a:pPr>
                <a:endParaRPr lang="en-US" sz="1300" kern="1200" cap="all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A4D5D-37CD-4D05-9DFF-F11B7ADFC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80" y="2304604"/>
                <a:ext cx="9195515" cy="2800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31FFA25-C4BD-4416-A063-2FAAB5A6A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12" y="5266734"/>
            <a:ext cx="75628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04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ABBA7D2-46D4-4614-9EF4-8C394A7B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1D485-14CF-436F-82AF-BF210B94F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398008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51682-875D-466C-AA35-0E810729ED5F}"/>
              </a:ext>
            </a:extLst>
          </p:cNvPr>
          <p:cNvPicPr/>
          <p:nvPr/>
        </p:nvPicPr>
        <p:blipFill>
          <a:blip r:embed="rId2"/>
          <a:srcRect r="6761"/>
          <a:stretch>
            <a:fillRect/>
          </a:stretch>
        </p:blipFill>
        <p:spPr bwMode="auto">
          <a:xfrm>
            <a:off x="643467" y="900332"/>
            <a:ext cx="5070686" cy="5148775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59CF0E-7A76-4C59-8E85-8B638EADD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753" y="480060"/>
            <a:ext cx="5398008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B2315-A668-4C9F-9FF3-4D133EF7C29F}"/>
              </a:ext>
            </a:extLst>
          </p:cNvPr>
          <p:cNvPicPr/>
          <p:nvPr/>
        </p:nvPicPr>
        <p:blipFill>
          <a:blip r:embed="rId3"/>
          <a:srcRect l="8000" t="5051" r="7867" b="2273"/>
          <a:stretch>
            <a:fillRect/>
          </a:stretch>
        </p:blipFill>
        <p:spPr bwMode="auto">
          <a:xfrm>
            <a:off x="6363208" y="1167618"/>
            <a:ext cx="5070686" cy="4656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90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0" name="Rectangle 74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21" name="Rectangle 76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605" name="Picture 4">
            <a:extLst>
              <a:ext uri="{FF2B5EF4-FFF2-40B4-BE49-F238E27FC236}">
                <a16:creationId xmlns:a16="http://schemas.microsoft.com/office/drawing/2014/main" id="{9B13BD6B-74B0-4BA1-81E2-4B8F7386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060" y="457201"/>
            <a:ext cx="5682952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786D7F91-4141-4D21-AFA0-E6BF9DA403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606" y="938022"/>
            <a:ext cx="4597758" cy="546221"/>
          </a:xfrm>
        </p:spPr>
        <p:txBody>
          <a:bodyPr>
            <a:normAutofit/>
          </a:bodyPr>
          <a:lstStyle/>
          <a:p>
            <a:r>
              <a:rPr lang="en-US" altLang="en-US" sz="2600" b="1" dirty="0">
                <a:solidFill>
                  <a:srgbClr val="FFFFFF"/>
                </a:solidFill>
              </a:rPr>
              <a:t>Multipath Fading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04D72C7-7AD3-48C7-838F-E9F30E04E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73606" y="2340864"/>
            <a:ext cx="4597758" cy="3793237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FFFFFF"/>
                </a:solidFill>
              </a:rPr>
              <a:t>Communications over wireless channels suffer from multi-path propagation</a:t>
            </a:r>
          </a:p>
          <a:p>
            <a:r>
              <a:rPr lang="en-US" altLang="en-US" dirty="0">
                <a:solidFill>
                  <a:srgbClr val="FFFFFF"/>
                </a:solidFill>
              </a:rPr>
              <a:t>Multi-path channels are usually frequency selective</a:t>
            </a:r>
          </a:p>
          <a:p>
            <a:r>
              <a:rPr lang="en-US" altLang="en-US" dirty="0">
                <a:solidFill>
                  <a:srgbClr val="FFFFFF"/>
                </a:solidFill>
              </a:rPr>
              <a:t>OFDM supports high data rate communications over frequency selective channels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44C3C5D-BF8B-474F-A3BF-05DF50725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B42BB8CC-447C-4673-A8D0-3E8ACA1C467C}" type="slidenum">
              <a:rPr lang="en-US" altLang="en-US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pPr eaLnBrk="1" hangingPunct="1">
                <a:spcAft>
                  <a:spcPts val="600"/>
                </a:spcAft>
              </a:pPr>
              <a:t>33</a:t>
            </a:fld>
            <a:endParaRPr lang="en-US" altLang="en-US">
              <a:solidFill>
                <a:schemeClr val="bg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5606" name="Text Box 5">
            <a:extLst>
              <a:ext uri="{FF2B5EF4-FFF2-40B4-BE49-F238E27FC236}">
                <a16:creationId xmlns:a16="http://schemas.microsoft.com/office/drawing/2014/main" id="{884C214D-5A9C-41C3-9B0F-F53467F22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60" y="6116747"/>
            <a:ext cx="5638910" cy="2738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1200" dirty="0">
                <a:solidFill>
                  <a:srgbClr val="FFFFFF"/>
                </a:solidFill>
                <a:latin typeface="+mn-lt"/>
                <a:cs typeface="+mn-cs"/>
              </a:rPr>
              <a:t>From “Wireless Communications” </a:t>
            </a:r>
            <a:r>
              <a:rPr lang="en-US" altLang="en-US" sz="1200" dirty="0" err="1">
                <a:solidFill>
                  <a:srgbClr val="FFFFFF"/>
                </a:solidFill>
                <a:latin typeface="+mn-lt"/>
                <a:cs typeface="+mn-cs"/>
              </a:rPr>
              <a:t>Edfors</a:t>
            </a:r>
            <a:r>
              <a:rPr lang="en-US" altLang="en-US" sz="1200" dirty="0">
                <a:solidFill>
                  <a:srgbClr val="FFFFFF"/>
                </a:solidFill>
                <a:latin typeface="+mn-lt"/>
                <a:cs typeface="+mn-cs"/>
              </a:rPr>
              <a:t>, Molisch, </a:t>
            </a:r>
            <a:r>
              <a:rPr lang="en-US" altLang="en-US" sz="1200" dirty="0" err="1">
                <a:solidFill>
                  <a:srgbClr val="FFFFFF"/>
                </a:solidFill>
                <a:latin typeface="+mn-lt"/>
                <a:cs typeface="+mn-cs"/>
              </a:rPr>
              <a:t>Tufvesson</a:t>
            </a:r>
            <a:endParaRPr lang="en-US" altLang="en-US" sz="1200" dirty="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62" y="207549"/>
            <a:ext cx="11029616" cy="1080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Multipath Fading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98E85B9-810B-4FB9-94BC-488A1994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14" y="1937221"/>
            <a:ext cx="9650172" cy="38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14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786D7F91-4141-4D21-AFA0-E6BF9DA403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7784" y="588305"/>
            <a:ext cx="9993023" cy="1302571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/>
              <a:t>Inter Symbol Interference (ISI)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44C3C5D-BF8B-474F-A3BF-05DF50725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B42BB8CC-447C-4673-A8D0-3E8ACA1C467C}" type="slidenum">
              <a:rPr lang="en-US" altLang="en-US">
                <a:solidFill>
                  <a:srgbClr val="DAB06D"/>
                </a:solidFill>
                <a:latin typeface="Arial" panose="020B0604020202020204" pitchFamily="34" charset="0"/>
              </a:rPr>
              <a:pPr eaLnBrk="1" hangingPunct="1">
                <a:spcAft>
                  <a:spcPts val="600"/>
                </a:spcAft>
              </a:pPr>
              <a:t>35</a:t>
            </a:fld>
            <a:endParaRPr lang="en-US" altLang="en-US">
              <a:solidFill>
                <a:srgbClr val="DAB06D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17C42C31-C378-470B-B64D-D5220D53F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3" y="2361419"/>
            <a:ext cx="5314679" cy="3683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105635-5CD8-4BA0-8F33-50DBD5A752E3}"/>
              </a:ext>
            </a:extLst>
          </p:cNvPr>
          <p:cNvSpPr txBox="1"/>
          <p:nvPr/>
        </p:nvSpPr>
        <p:spPr>
          <a:xfrm>
            <a:off x="6093490" y="2387740"/>
            <a:ext cx="5815781" cy="397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Inter symbol interference (ISI) occurs when a pulse spreads out in such a way that it interferes with adjacent at the sample instant.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we have two main problems from multipath .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Interference between adjacent symbols (Inter symbol interference).</a:t>
            </a:r>
            <a:endParaRPr lang="en-US" dirty="0">
              <a:effectLst/>
              <a:latin typeface="Christiana"/>
              <a:ea typeface="Times New Roman" panose="02020603050405020304" pitchFamily="18" charset="0"/>
              <a:cs typeface="Christiana"/>
            </a:endParaRPr>
          </a:p>
          <a:p>
            <a:pPr marL="800100" lvl="1" indent="-342900">
              <a:lnSpc>
                <a:spcPct val="115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Interference between different copies of the same data (Intra- symbol interference).</a:t>
            </a:r>
            <a:endParaRPr lang="en-US" dirty="0">
              <a:effectLst/>
              <a:latin typeface="Christiana"/>
              <a:ea typeface="Times New Roman" panose="02020603050405020304" pitchFamily="18" charset="0"/>
              <a:cs typeface="Christiana"/>
            </a:endParaRPr>
          </a:p>
          <a:p>
            <a:pPr algn="just"/>
            <a:endParaRPr lang="en-GB" dirty="0"/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D10F11F-C664-470E-B4DB-F79A89D65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594320"/>
            <a:ext cx="771700" cy="6826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4591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B4B9F-6042-481B-BEA8-7380F0D3A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23" y="2650225"/>
            <a:ext cx="3409783" cy="1300365"/>
          </a:xfrm>
        </p:spPr>
        <p:txBody>
          <a:bodyPr>
            <a:normAutofit fontScale="90000"/>
          </a:bodyPr>
          <a:lstStyle/>
          <a:p>
            <a:r>
              <a:rPr lang="en-US" altLang="en-US" dirty="0" err="1"/>
              <a:t>Intersymbol</a:t>
            </a:r>
            <a:r>
              <a:rPr lang="en-US" altLang="en-US" dirty="0"/>
              <a:t> Interference in OFDM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41AADE9-DA0C-443B-81F7-90745617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005840"/>
            <a:ext cx="6831503" cy="503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5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E0FEE960-C115-4348-BFAD-F5FCE521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57" y="1512821"/>
            <a:ext cx="3112025" cy="4637274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Guard Time eliminates ISI between neighboring OFDM symbols</a:t>
            </a:r>
          </a:p>
          <a:p>
            <a:r>
              <a:rPr lang="en-US" altLang="en-US" sz="2000" dirty="0"/>
              <a:t>However each OFDM symbol suffers from </a:t>
            </a:r>
            <a:r>
              <a:rPr lang="en-US" altLang="en-US" sz="2000" b="1" i="1" dirty="0"/>
              <a:t>inter-carrier interference (ICI)</a:t>
            </a:r>
          </a:p>
          <a:p>
            <a:r>
              <a:rPr lang="en-US" altLang="en-US" sz="2000" dirty="0"/>
              <a:t>Guard time corresponds to a reduction of bit rate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61488-001A-4EF2-A73A-E0C98D1A54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08988" y="6637338"/>
            <a:ext cx="1905000" cy="220662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6810B5-B327-491E-B166-8B9CA287BBFE}" type="slidenum">
              <a:rPr lang="en-US" altLang="en-US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917" name="TextBox 33">
            <a:extLst>
              <a:ext uri="{FF2B5EF4-FFF2-40B4-BE49-F238E27FC236}">
                <a16:creationId xmlns:a16="http://schemas.microsoft.com/office/drawing/2014/main" id="{BC931DFA-D8C2-4014-8E5C-F94E3F3EC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951" y="1302132"/>
            <a:ext cx="1470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OFDM Symbol</a:t>
            </a:r>
          </a:p>
        </p:txBody>
      </p:sp>
      <p:cxnSp>
        <p:nvCxnSpPr>
          <p:cNvPr id="38918" name="Straight Arrow Connector 28">
            <a:extLst>
              <a:ext uri="{FF2B5EF4-FFF2-40B4-BE49-F238E27FC236}">
                <a16:creationId xmlns:a16="http://schemas.microsoft.com/office/drawing/2014/main" id="{1A225685-B23F-4957-AA4C-4054BE487BFC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594985" y="1638437"/>
            <a:ext cx="3262312" cy="9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3">
            <a:extLst>
              <a:ext uri="{FF2B5EF4-FFF2-40B4-BE49-F238E27FC236}">
                <a16:creationId xmlns:a16="http://schemas.microsoft.com/office/drawing/2014/main" id="{5580EF7A-D8F0-4497-B961-8568364CA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9260" y="2625862"/>
            <a:ext cx="741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Guard Time</a:t>
            </a:r>
          </a:p>
        </p:txBody>
      </p:sp>
      <p:cxnSp>
        <p:nvCxnSpPr>
          <p:cNvPr id="38920" name="Straight Arrow Connector 28">
            <a:extLst>
              <a:ext uri="{FF2B5EF4-FFF2-40B4-BE49-F238E27FC236}">
                <a16:creationId xmlns:a16="http://schemas.microsoft.com/office/drawing/2014/main" id="{98596987-890B-45D1-A9E9-DF1FB9A2B34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631497" y="2113100"/>
            <a:ext cx="2940050" cy="15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1" name="Straight Arrow Connector 28">
            <a:extLst>
              <a:ext uri="{FF2B5EF4-FFF2-40B4-BE49-F238E27FC236}">
                <a16:creationId xmlns:a16="http://schemas.microsoft.com/office/drawing/2014/main" id="{21619A98-8C10-49C0-B36F-1FBDCCCB85E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64885" y="2135325"/>
            <a:ext cx="284162" cy="15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22" name="TextBox 33">
            <a:extLst>
              <a:ext uri="{FF2B5EF4-FFF2-40B4-BE49-F238E27FC236}">
                <a16:creationId xmlns:a16="http://schemas.microsoft.com/office/drawing/2014/main" id="{B07DE97A-E32F-4645-913E-572577AD1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111" y="1846400"/>
            <a:ext cx="307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T</a:t>
            </a:r>
            <a:r>
              <a:rPr lang="en-US" altLang="en-US" sz="1200" baseline="-25000"/>
              <a:t>s</a:t>
            </a:r>
            <a:endParaRPr lang="en-US" altLang="en-US" sz="1200"/>
          </a:p>
        </p:txBody>
      </p:sp>
      <p:sp>
        <p:nvSpPr>
          <p:cNvPr id="38923" name="TextBox 33">
            <a:extLst>
              <a:ext uri="{FF2B5EF4-FFF2-40B4-BE49-F238E27FC236}">
                <a16:creationId xmlns:a16="http://schemas.microsoft.com/office/drawing/2014/main" id="{2FD59349-E767-49B9-9521-2BCB4FCD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0635" y="1855924"/>
            <a:ext cx="450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T</a:t>
            </a:r>
            <a:r>
              <a:rPr lang="en-US" altLang="en-US" sz="1200" baseline="-25000"/>
              <a:t>s</a:t>
            </a:r>
            <a:r>
              <a:rPr lang="en-US" altLang="en-US" sz="1200"/>
              <a:t>/4</a:t>
            </a:r>
          </a:p>
        </p:txBody>
      </p:sp>
      <p:sp>
        <p:nvSpPr>
          <p:cNvPr id="38924" name="Rectangle 20">
            <a:extLst>
              <a:ext uri="{FF2B5EF4-FFF2-40B4-BE49-F238E27FC236}">
                <a16:creationId xmlns:a16="http://schemas.microsoft.com/office/drawing/2014/main" id="{20295D65-F936-43E9-BBB4-CD8178058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160" y="1822586"/>
            <a:ext cx="3224212" cy="655638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8925" name="Rectangle 23">
            <a:extLst>
              <a:ext uri="{FF2B5EF4-FFF2-40B4-BE49-F238E27FC236}">
                <a16:creationId xmlns:a16="http://schemas.microsoft.com/office/drawing/2014/main" id="{90DB93B3-D435-41D4-ADFD-874B89F07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086" y="1822587"/>
            <a:ext cx="3254375" cy="6572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8926" name="TextBox 35">
            <a:extLst>
              <a:ext uri="{FF2B5EF4-FFF2-40B4-BE49-F238E27FC236}">
                <a16:creationId xmlns:a16="http://schemas.microsoft.com/office/drawing/2014/main" id="{061987BD-07B8-4705-AAD6-FE602C4DF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061" y="1976575"/>
            <a:ext cx="8651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solidFill>
                  <a:srgbClr val="FF0000"/>
                </a:solidFill>
              </a:rPr>
              <a:t>Tx Signal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B9BF3A-36E8-4348-B53A-DF1292DDD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972" y="1743211"/>
            <a:ext cx="465138" cy="903288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04" name="TextBox 33">
            <a:extLst>
              <a:ext uri="{FF2B5EF4-FFF2-40B4-BE49-F238E27FC236}">
                <a16:creationId xmlns:a16="http://schemas.microsoft.com/office/drawing/2014/main" id="{8E87CC04-E891-49EA-BE78-D5CC48A5C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1635" y="5335725"/>
            <a:ext cx="785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No ISI</a:t>
            </a:r>
          </a:p>
        </p:txBody>
      </p:sp>
      <p:cxnSp>
        <p:nvCxnSpPr>
          <p:cNvPr id="38929" name="Straight Arrow Connector 28">
            <a:extLst>
              <a:ext uri="{FF2B5EF4-FFF2-40B4-BE49-F238E27FC236}">
                <a16:creationId xmlns:a16="http://schemas.microsoft.com/office/drawing/2014/main" id="{435151E3-CB1D-42AE-98FC-40D4D9A0443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5036311" y="2235336"/>
            <a:ext cx="28352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0" name="TextBox 33">
            <a:extLst>
              <a:ext uri="{FF2B5EF4-FFF2-40B4-BE49-F238E27FC236}">
                <a16:creationId xmlns:a16="http://schemas.microsoft.com/office/drawing/2014/main" id="{E812BB1A-C3F4-430B-BDA6-7368B1727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5698" y="1894025"/>
            <a:ext cx="327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endParaRPr lang="en-US" altLang="en-US" sz="1400"/>
          </a:p>
        </p:txBody>
      </p:sp>
      <p:sp>
        <p:nvSpPr>
          <p:cNvPr id="38931" name="TextBox 33">
            <a:extLst>
              <a:ext uri="{FF2B5EF4-FFF2-40B4-BE49-F238E27FC236}">
                <a16:creationId xmlns:a16="http://schemas.microsoft.com/office/drawing/2014/main" id="{BC2CB021-FBC4-40A4-9499-01F491D6C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273" y="1894025"/>
            <a:ext cx="493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r>
              <a:rPr lang="en-US" altLang="en-US" sz="1400"/>
              <a:t>/8</a:t>
            </a:r>
          </a:p>
        </p:txBody>
      </p:sp>
      <p:sp>
        <p:nvSpPr>
          <p:cNvPr id="38932" name="TextBox 35">
            <a:extLst>
              <a:ext uri="{FF2B5EF4-FFF2-40B4-BE49-F238E27FC236}">
                <a16:creationId xmlns:a16="http://schemas.microsoft.com/office/drawing/2014/main" id="{B94A649F-3892-43B0-A7D5-85CF35E9A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8222" y="4476886"/>
            <a:ext cx="865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solidFill>
                  <a:schemeClr val="tx2"/>
                </a:solidFill>
              </a:rPr>
              <a:t>Rx Signal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6E3C51F-9B9E-48D7-AF49-1C51F46BFF18}"/>
              </a:ext>
            </a:extLst>
          </p:cNvPr>
          <p:cNvSpPr/>
          <p:nvPr/>
        </p:nvSpPr>
        <p:spPr bwMode="auto">
          <a:xfrm>
            <a:off x="10226584" y="3135450"/>
            <a:ext cx="1722438" cy="92551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Tahoma" charset="0"/>
              <a:cs typeface="Arial" charset="0"/>
            </a:endParaRPr>
          </a:p>
        </p:txBody>
      </p:sp>
      <p:sp>
        <p:nvSpPr>
          <p:cNvPr id="38935" name="TextBox 36">
            <a:extLst>
              <a:ext uri="{FF2B5EF4-FFF2-40B4-BE49-F238E27FC236}">
                <a16:creationId xmlns:a16="http://schemas.microsoft.com/office/drawing/2014/main" id="{505CBB0E-2419-4BD6-A3D7-D0A5C6E28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685" y="3268800"/>
            <a:ext cx="5408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Suppose multi-path channel with delay T</a:t>
            </a:r>
            <a:r>
              <a:rPr lang="en-US" altLang="en-US" b="1" baseline="-25000"/>
              <a:t>s</a:t>
            </a:r>
            <a:r>
              <a:rPr lang="en-US" altLang="en-US" b="1"/>
              <a:t>/8</a:t>
            </a:r>
          </a:p>
        </p:txBody>
      </p:sp>
      <p:cxnSp>
        <p:nvCxnSpPr>
          <p:cNvPr id="38936" name="Straight Connector 38">
            <a:extLst>
              <a:ext uri="{FF2B5EF4-FFF2-40B4-BE49-F238E27FC236}">
                <a16:creationId xmlns:a16="http://schemas.microsoft.com/office/drawing/2014/main" id="{69FD9394-43B9-4FBF-8AAE-B93989D7AEE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0445717" y="3547406"/>
            <a:ext cx="36512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7" name="Straight Connector 45">
            <a:extLst>
              <a:ext uri="{FF2B5EF4-FFF2-40B4-BE49-F238E27FC236}">
                <a16:creationId xmlns:a16="http://schemas.microsoft.com/office/drawing/2014/main" id="{67B6C972-BDB9-4BCB-A72C-72514D5AC3C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1268042" y="3587094"/>
            <a:ext cx="365125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8" name="Straight Arrow Connector 47">
            <a:extLst>
              <a:ext uri="{FF2B5EF4-FFF2-40B4-BE49-F238E27FC236}">
                <a16:creationId xmlns:a16="http://schemas.microsoft.com/office/drawing/2014/main" id="{FE332161-CB2A-4C96-AC03-5AB9B44DED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41723" y="3754575"/>
            <a:ext cx="163671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9" name="TextBox 51">
            <a:extLst>
              <a:ext uri="{FF2B5EF4-FFF2-40B4-BE49-F238E27FC236}">
                <a16:creationId xmlns:a16="http://schemas.microsoft.com/office/drawing/2014/main" id="{37176669-107A-4399-82AF-E20443090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8710" y="3187837"/>
            <a:ext cx="349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h</a:t>
            </a:r>
            <a:r>
              <a:rPr lang="en-US" altLang="en-US" sz="1400" baseline="-25000"/>
              <a:t>0</a:t>
            </a:r>
            <a:endParaRPr lang="en-US" altLang="en-US" sz="1400"/>
          </a:p>
        </p:txBody>
      </p:sp>
      <p:sp>
        <p:nvSpPr>
          <p:cNvPr id="38940" name="TextBox 52">
            <a:extLst>
              <a:ext uri="{FF2B5EF4-FFF2-40B4-BE49-F238E27FC236}">
                <a16:creationId xmlns:a16="http://schemas.microsoft.com/office/drawing/2014/main" id="{9D8B6550-77CC-4143-8CB5-83474EC71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8697" y="3198950"/>
            <a:ext cx="349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h</a:t>
            </a:r>
            <a:r>
              <a:rPr lang="en-US" altLang="en-US" sz="1400" baseline="-25000"/>
              <a:t>1</a:t>
            </a:r>
            <a:endParaRPr lang="en-US" altLang="en-US" sz="1400"/>
          </a:p>
        </p:txBody>
      </p:sp>
      <p:cxnSp>
        <p:nvCxnSpPr>
          <p:cNvPr id="38941" name="Straight Arrow Connector 28">
            <a:extLst>
              <a:ext uri="{FF2B5EF4-FFF2-40B4-BE49-F238E27FC236}">
                <a16:creationId xmlns:a16="http://schemas.microsoft.com/office/drawing/2014/main" id="{791B5710-551B-4178-BA4D-5C95912DE61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0611610" y="3824424"/>
            <a:ext cx="914400" cy="12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2" name="TextBox 33">
            <a:extLst>
              <a:ext uri="{FF2B5EF4-FFF2-40B4-BE49-F238E27FC236}">
                <a16:creationId xmlns:a16="http://schemas.microsoft.com/office/drawing/2014/main" id="{EC5EDDEB-2C8B-4844-8426-0B1290212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6085" y="3822837"/>
            <a:ext cx="493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r>
              <a:rPr lang="en-US" altLang="en-US" sz="1400"/>
              <a:t>/8</a:t>
            </a:r>
          </a:p>
        </p:txBody>
      </p:sp>
      <p:grpSp>
        <p:nvGrpSpPr>
          <p:cNvPr id="38943" name="Group 101">
            <a:extLst>
              <a:ext uri="{FF2B5EF4-FFF2-40B4-BE49-F238E27FC236}">
                <a16:creationId xmlns:a16="http://schemas.microsoft.com/office/drawing/2014/main" id="{0323E6D3-9026-4FC1-91B9-90AE51C88B64}"/>
              </a:ext>
            </a:extLst>
          </p:cNvPr>
          <p:cNvGrpSpPr>
            <a:grpSpLocks/>
          </p:cNvGrpSpPr>
          <p:nvPr/>
        </p:nvGrpSpPr>
        <p:grpSpPr bwMode="auto">
          <a:xfrm>
            <a:off x="4656898" y="1838462"/>
            <a:ext cx="6448425" cy="1311275"/>
            <a:chOff x="867059" y="671631"/>
            <a:chExt cx="3714750" cy="2867025"/>
          </a:xfrm>
        </p:grpSpPr>
        <p:sp>
          <p:nvSpPr>
            <p:cNvPr id="38972" name="Freeform 1114">
              <a:extLst>
                <a:ext uri="{FF2B5EF4-FFF2-40B4-BE49-F238E27FC236}">
                  <a16:creationId xmlns:a16="http://schemas.microsoft.com/office/drawing/2014/main" id="{2F22139F-E3C8-4E57-A3D5-0F01C9DE8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59" y="2109906"/>
              <a:ext cx="200025" cy="1588"/>
            </a:xfrm>
            <a:custGeom>
              <a:avLst/>
              <a:gdLst>
                <a:gd name="T0" fmla="*/ 0 w 126"/>
                <a:gd name="T1" fmla="*/ 0 h 1588"/>
                <a:gd name="T2" fmla="*/ 2147483647 w 126"/>
                <a:gd name="T3" fmla="*/ 0 h 1588"/>
                <a:gd name="T4" fmla="*/ 2147483647 w 126"/>
                <a:gd name="T5" fmla="*/ 0 h 1588"/>
                <a:gd name="T6" fmla="*/ 2147483647 w 126"/>
                <a:gd name="T7" fmla="*/ 0 h 1588"/>
                <a:gd name="T8" fmla="*/ 2147483647 w 126"/>
                <a:gd name="T9" fmla="*/ 0 h 1588"/>
                <a:gd name="T10" fmla="*/ 2147483647 w 126"/>
                <a:gd name="T11" fmla="*/ 0 h 1588"/>
                <a:gd name="T12" fmla="*/ 2147483647 w 126"/>
                <a:gd name="T13" fmla="*/ 0 h 1588"/>
                <a:gd name="T14" fmla="*/ 2147483647 w 126"/>
                <a:gd name="T15" fmla="*/ 0 h 1588"/>
                <a:gd name="T16" fmla="*/ 2147483647 w 126"/>
                <a:gd name="T17" fmla="*/ 0 h 1588"/>
                <a:gd name="T18" fmla="*/ 2147483647 w 126"/>
                <a:gd name="T19" fmla="*/ 0 h 1588"/>
                <a:gd name="T20" fmla="*/ 2147483647 w 126"/>
                <a:gd name="T21" fmla="*/ 0 h 1588"/>
                <a:gd name="T22" fmla="*/ 2147483647 w 126"/>
                <a:gd name="T23" fmla="*/ 0 h 1588"/>
                <a:gd name="T24" fmla="*/ 2147483647 w 126"/>
                <a:gd name="T25" fmla="*/ 0 h 1588"/>
                <a:gd name="T26" fmla="*/ 2147483647 w 126"/>
                <a:gd name="T27" fmla="*/ 0 h 1588"/>
                <a:gd name="T28" fmla="*/ 2147483647 w 126"/>
                <a:gd name="T29" fmla="*/ 0 h 1588"/>
                <a:gd name="T30" fmla="*/ 2147483647 w 126"/>
                <a:gd name="T31" fmla="*/ 0 h 1588"/>
                <a:gd name="T32" fmla="*/ 2147483647 w 126"/>
                <a:gd name="T33" fmla="*/ 0 h 1588"/>
                <a:gd name="T34" fmla="*/ 2147483647 w 126"/>
                <a:gd name="T35" fmla="*/ 0 h 1588"/>
                <a:gd name="T36" fmla="*/ 2147483647 w 126"/>
                <a:gd name="T37" fmla="*/ 0 h 1588"/>
                <a:gd name="T38" fmla="*/ 2147483647 w 126"/>
                <a:gd name="T39" fmla="*/ 0 h 1588"/>
                <a:gd name="T40" fmla="*/ 2147483647 w 126"/>
                <a:gd name="T41" fmla="*/ 0 h 1588"/>
                <a:gd name="T42" fmla="*/ 2147483647 w 126"/>
                <a:gd name="T43" fmla="*/ 0 h 158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"/>
                <a:gd name="T67" fmla="*/ 0 h 1588"/>
                <a:gd name="T68" fmla="*/ 126 w 126"/>
                <a:gd name="T69" fmla="*/ 1588 h 158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" h="158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73" name="Freeform 1115">
              <a:extLst>
                <a:ext uri="{FF2B5EF4-FFF2-40B4-BE49-F238E27FC236}">
                  <a16:creationId xmlns:a16="http://schemas.microsoft.com/office/drawing/2014/main" id="{D8C13B0E-5CFD-4C4F-8002-FD236D8BF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84" y="671631"/>
              <a:ext cx="1066800" cy="1733550"/>
            </a:xfrm>
            <a:custGeom>
              <a:avLst/>
              <a:gdLst>
                <a:gd name="T0" fmla="*/ 2147483647 w 672"/>
                <a:gd name="T1" fmla="*/ 2147483647 h 1092"/>
                <a:gd name="T2" fmla="*/ 2147483647 w 672"/>
                <a:gd name="T3" fmla="*/ 2147483647 h 1092"/>
                <a:gd name="T4" fmla="*/ 2147483647 w 672"/>
                <a:gd name="T5" fmla="*/ 2147483647 h 1092"/>
                <a:gd name="T6" fmla="*/ 2147483647 w 672"/>
                <a:gd name="T7" fmla="*/ 2147483647 h 1092"/>
                <a:gd name="T8" fmla="*/ 2147483647 w 672"/>
                <a:gd name="T9" fmla="*/ 2147483647 h 1092"/>
                <a:gd name="T10" fmla="*/ 2147483647 w 672"/>
                <a:gd name="T11" fmla="*/ 2147483647 h 1092"/>
                <a:gd name="T12" fmla="*/ 2147483647 w 672"/>
                <a:gd name="T13" fmla="*/ 2147483647 h 1092"/>
                <a:gd name="T14" fmla="*/ 2147483647 w 672"/>
                <a:gd name="T15" fmla="*/ 2147483647 h 1092"/>
                <a:gd name="T16" fmla="*/ 2147483647 w 672"/>
                <a:gd name="T17" fmla="*/ 2147483647 h 1092"/>
                <a:gd name="T18" fmla="*/ 2147483647 w 672"/>
                <a:gd name="T19" fmla="*/ 0 h 1092"/>
                <a:gd name="T20" fmla="*/ 2147483647 w 672"/>
                <a:gd name="T21" fmla="*/ 2147483647 h 1092"/>
                <a:gd name="T22" fmla="*/ 2147483647 w 672"/>
                <a:gd name="T23" fmla="*/ 2147483647 h 1092"/>
                <a:gd name="T24" fmla="*/ 2147483647 w 672"/>
                <a:gd name="T25" fmla="*/ 2147483647 h 1092"/>
                <a:gd name="T26" fmla="*/ 2147483647 w 672"/>
                <a:gd name="T27" fmla="*/ 2147483647 h 1092"/>
                <a:gd name="T28" fmla="*/ 2147483647 w 672"/>
                <a:gd name="T29" fmla="*/ 2147483647 h 1092"/>
                <a:gd name="T30" fmla="*/ 2147483647 w 672"/>
                <a:gd name="T31" fmla="*/ 2147483647 h 1092"/>
                <a:gd name="T32" fmla="*/ 2147483647 w 672"/>
                <a:gd name="T33" fmla="*/ 2147483647 h 1092"/>
                <a:gd name="T34" fmla="*/ 2147483647 w 672"/>
                <a:gd name="T35" fmla="*/ 2147483647 h 1092"/>
                <a:gd name="T36" fmla="*/ 2147483647 w 672"/>
                <a:gd name="T37" fmla="*/ 2147483647 h 1092"/>
                <a:gd name="T38" fmla="*/ 2147483647 w 672"/>
                <a:gd name="T39" fmla="*/ 2147483647 h 1092"/>
                <a:gd name="T40" fmla="*/ 2147483647 w 672"/>
                <a:gd name="T41" fmla="*/ 2147483647 h 1092"/>
                <a:gd name="T42" fmla="*/ 2147483647 w 672"/>
                <a:gd name="T43" fmla="*/ 2147483647 h 1092"/>
                <a:gd name="T44" fmla="*/ 2147483647 w 672"/>
                <a:gd name="T45" fmla="*/ 2147483647 h 1092"/>
                <a:gd name="T46" fmla="*/ 2147483647 w 672"/>
                <a:gd name="T47" fmla="*/ 2147483647 h 1092"/>
                <a:gd name="T48" fmla="*/ 2147483647 w 672"/>
                <a:gd name="T49" fmla="*/ 2147483647 h 1092"/>
                <a:gd name="T50" fmla="*/ 2147483647 w 672"/>
                <a:gd name="T51" fmla="*/ 2147483647 h 1092"/>
                <a:gd name="T52" fmla="*/ 2147483647 w 672"/>
                <a:gd name="T53" fmla="*/ 2147483647 h 1092"/>
                <a:gd name="T54" fmla="*/ 2147483647 w 672"/>
                <a:gd name="T55" fmla="*/ 2147483647 h 1092"/>
                <a:gd name="T56" fmla="*/ 2147483647 w 672"/>
                <a:gd name="T57" fmla="*/ 2147483647 h 1092"/>
                <a:gd name="T58" fmla="*/ 2147483647 w 672"/>
                <a:gd name="T59" fmla="*/ 2147483647 h 1092"/>
                <a:gd name="T60" fmla="*/ 2147483647 w 672"/>
                <a:gd name="T61" fmla="*/ 2147483647 h 1092"/>
                <a:gd name="T62" fmla="*/ 2147483647 w 672"/>
                <a:gd name="T63" fmla="*/ 2147483647 h 1092"/>
                <a:gd name="T64" fmla="*/ 2147483647 w 672"/>
                <a:gd name="T65" fmla="*/ 2147483647 h 1092"/>
                <a:gd name="T66" fmla="*/ 2147483647 w 672"/>
                <a:gd name="T67" fmla="*/ 2147483647 h 1092"/>
                <a:gd name="T68" fmla="*/ 2147483647 w 672"/>
                <a:gd name="T69" fmla="*/ 2147483647 h 1092"/>
                <a:gd name="T70" fmla="*/ 2147483647 w 672"/>
                <a:gd name="T71" fmla="*/ 2147483647 h 1092"/>
                <a:gd name="T72" fmla="*/ 2147483647 w 672"/>
                <a:gd name="T73" fmla="*/ 2147483647 h 1092"/>
                <a:gd name="T74" fmla="*/ 2147483647 w 672"/>
                <a:gd name="T75" fmla="*/ 2147483647 h 1092"/>
                <a:gd name="T76" fmla="*/ 2147483647 w 672"/>
                <a:gd name="T77" fmla="*/ 2147483647 h 1092"/>
                <a:gd name="T78" fmla="*/ 2147483647 w 672"/>
                <a:gd name="T79" fmla="*/ 2147483647 h 1092"/>
                <a:gd name="T80" fmla="*/ 2147483647 w 672"/>
                <a:gd name="T81" fmla="*/ 2147483647 h 1092"/>
                <a:gd name="T82" fmla="*/ 2147483647 w 672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2"/>
                <a:gd name="T127" fmla="*/ 0 h 1092"/>
                <a:gd name="T128" fmla="*/ 672 w 672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2" h="1092">
                  <a:moveTo>
                    <a:pt x="0" y="906"/>
                  </a:moveTo>
                  <a:lnTo>
                    <a:pt x="6" y="852"/>
                  </a:lnTo>
                  <a:lnTo>
                    <a:pt x="12" y="804"/>
                  </a:lnTo>
                  <a:lnTo>
                    <a:pt x="18" y="756"/>
                  </a:lnTo>
                  <a:lnTo>
                    <a:pt x="24" y="714"/>
                  </a:lnTo>
                  <a:lnTo>
                    <a:pt x="30" y="666"/>
                  </a:lnTo>
                  <a:lnTo>
                    <a:pt x="30" y="618"/>
                  </a:lnTo>
                  <a:lnTo>
                    <a:pt x="36" y="570"/>
                  </a:lnTo>
                  <a:lnTo>
                    <a:pt x="42" y="528"/>
                  </a:lnTo>
                  <a:lnTo>
                    <a:pt x="48" y="486"/>
                  </a:lnTo>
                  <a:lnTo>
                    <a:pt x="54" y="444"/>
                  </a:lnTo>
                  <a:lnTo>
                    <a:pt x="60" y="402"/>
                  </a:lnTo>
                  <a:lnTo>
                    <a:pt x="66" y="360"/>
                  </a:lnTo>
                  <a:lnTo>
                    <a:pt x="66" y="324"/>
                  </a:lnTo>
                  <a:lnTo>
                    <a:pt x="72" y="288"/>
                  </a:lnTo>
                  <a:lnTo>
                    <a:pt x="78" y="258"/>
                  </a:lnTo>
                  <a:lnTo>
                    <a:pt x="84" y="222"/>
                  </a:lnTo>
                  <a:lnTo>
                    <a:pt x="90" y="192"/>
                  </a:lnTo>
                  <a:lnTo>
                    <a:pt x="96" y="162"/>
                  </a:lnTo>
                  <a:lnTo>
                    <a:pt x="102" y="138"/>
                  </a:lnTo>
                  <a:lnTo>
                    <a:pt x="108" y="114"/>
                  </a:lnTo>
                  <a:lnTo>
                    <a:pt x="108" y="90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6" y="42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44" y="12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6"/>
                  </a:lnTo>
                  <a:lnTo>
                    <a:pt x="174" y="12"/>
                  </a:lnTo>
                  <a:lnTo>
                    <a:pt x="180" y="18"/>
                  </a:lnTo>
                  <a:lnTo>
                    <a:pt x="186" y="30"/>
                  </a:lnTo>
                  <a:lnTo>
                    <a:pt x="186" y="42"/>
                  </a:lnTo>
                  <a:lnTo>
                    <a:pt x="192" y="60"/>
                  </a:lnTo>
                  <a:lnTo>
                    <a:pt x="198" y="72"/>
                  </a:lnTo>
                  <a:lnTo>
                    <a:pt x="204" y="96"/>
                  </a:lnTo>
                  <a:lnTo>
                    <a:pt x="210" y="114"/>
                  </a:lnTo>
                  <a:lnTo>
                    <a:pt x="216" y="138"/>
                  </a:lnTo>
                  <a:lnTo>
                    <a:pt x="222" y="156"/>
                  </a:lnTo>
                  <a:lnTo>
                    <a:pt x="228" y="186"/>
                  </a:lnTo>
                  <a:lnTo>
                    <a:pt x="228" y="210"/>
                  </a:lnTo>
                  <a:lnTo>
                    <a:pt x="234" y="240"/>
                  </a:lnTo>
                  <a:lnTo>
                    <a:pt x="240" y="264"/>
                  </a:lnTo>
                  <a:lnTo>
                    <a:pt x="246" y="294"/>
                  </a:lnTo>
                  <a:lnTo>
                    <a:pt x="252" y="324"/>
                  </a:lnTo>
                  <a:lnTo>
                    <a:pt x="258" y="360"/>
                  </a:lnTo>
                  <a:lnTo>
                    <a:pt x="264" y="390"/>
                  </a:lnTo>
                  <a:lnTo>
                    <a:pt x="264" y="420"/>
                  </a:lnTo>
                  <a:lnTo>
                    <a:pt x="270" y="456"/>
                  </a:lnTo>
                  <a:lnTo>
                    <a:pt x="276" y="486"/>
                  </a:lnTo>
                  <a:lnTo>
                    <a:pt x="282" y="522"/>
                  </a:lnTo>
                  <a:lnTo>
                    <a:pt x="288" y="552"/>
                  </a:lnTo>
                  <a:lnTo>
                    <a:pt x="294" y="588"/>
                  </a:lnTo>
                  <a:lnTo>
                    <a:pt x="300" y="618"/>
                  </a:lnTo>
                  <a:lnTo>
                    <a:pt x="306" y="654"/>
                  </a:lnTo>
                  <a:lnTo>
                    <a:pt x="306" y="684"/>
                  </a:lnTo>
                  <a:lnTo>
                    <a:pt x="312" y="714"/>
                  </a:lnTo>
                  <a:lnTo>
                    <a:pt x="318" y="750"/>
                  </a:lnTo>
                  <a:lnTo>
                    <a:pt x="324" y="780"/>
                  </a:lnTo>
                  <a:lnTo>
                    <a:pt x="330" y="804"/>
                  </a:lnTo>
                  <a:lnTo>
                    <a:pt x="336" y="834"/>
                  </a:lnTo>
                  <a:lnTo>
                    <a:pt x="342" y="858"/>
                  </a:lnTo>
                  <a:lnTo>
                    <a:pt x="342" y="888"/>
                  </a:lnTo>
                  <a:lnTo>
                    <a:pt x="348" y="912"/>
                  </a:lnTo>
                  <a:lnTo>
                    <a:pt x="354" y="936"/>
                  </a:lnTo>
                  <a:lnTo>
                    <a:pt x="360" y="954"/>
                  </a:lnTo>
                  <a:lnTo>
                    <a:pt x="366" y="978"/>
                  </a:lnTo>
                  <a:lnTo>
                    <a:pt x="372" y="996"/>
                  </a:lnTo>
                  <a:lnTo>
                    <a:pt x="378" y="1014"/>
                  </a:lnTo>
                  <a:lnTo>
                    <a:pt x="384" y="1026"/>
                  </a:lnTo>
                  <a:lnTo>
                    <a:pt x="384" y="1044"/>
                  </a:lnTo>
                  <a:lnTo>
                    <a:pt x="390" y="1056"/>
                  </a:lnTo>
                  <a:lnTo>
                    <a:pt x="396" y="1062"/>
                  </a:lnTo>
                  <a:lnTo>
                    <a:pt x="402" y="1074"/>
                  </a:lnTo>
                  <a:lnTo>
                    <a:pt x="408" y="1080"/>
                  </a:lnTo>
                  <a:lnTo>
                    <a:pt x="414" y="1086"/>
                  </a:lnTo>
                  <a:lnTo>
                    <a:pt x="420" y="1092"/>
                  </a:lnTo>
                  <a:lnTo>
                    <a:pt x="426" y="1092"/>
                  </a:lnTo>
                  <a:lnTo>
                    <a:pt x="432" y="1092"/>
                  </a:lnTo>
                  <a:lnTo>
                    <a:pt x="438" y="1092"/>
                  </a:lnTo>
                  <a:lnTo>
                    <a:pt x="444" y="1086"/>
                  </a:lnTo>
                  <a:lnTo>
                    <a:pt x="450" y="1080"/>
                  </a:lnTo>
                  <a:lnTo>
                    <a:pt x="456" y="1074"/>
                  </a:lnTo>
                  <a:lnTo>
                    <a:pt x="462" y="1068"/>
                  </a:lnTo>
                  <a:lnTo>
                    <a:pt x="462" y="1056"/>
                  </a:lnTo>
                  <a:lnTo>
                    <a:pt x="468" y="1044"/>
                  </a:lnTo>
                  <a:lnTo>
                    <a:pt x="474" y="1032"/>
                  </a:lnTo>
                  <a:lnTo>
                    <a:pt x="480" y="1020"/>
                  </a:lnTo>
                  <a:lnTo>
                    <a:pt x="486" y="1008"/>
                  </a:lnTo>
                  <a:lnTo>
                    <a:pt x="492" y="996"/>
                  </a:lnTo>
                  <a:lnTo>
                    <a:pt x="498" y="984"/>
                  </a:lnTo>
                  <a:lnTo>
                    <a:pt x="504" y="966"/>
                  </a:lnTo>
                  <a:lnTo>
                    <a:pt x="504" y="948"/>
                  </a:lnTo>
                  <a:lnTo>
                    <a:pt x="510" y="936"/>
                  </a:lnTo>
                  <a:lnTo>
                    <a:pt x="516" y="918"/>
                  </a:lnTo>
                  <a:lnTo>
                    <a:pt x="522" y="906"/>
                  </a:lnTo>
                  <a:lnTo>
                    <a:pt x="528" y="888"/>
                  </a:lnTo>
                  <a:lnTo>
                    <a:pt x="534" y="870"/>
                  </a:lnTo>
                  <a:lnTo>
                    <a:pt x="540" y="858"/>
                  </a:lnTo>
                  <a:lnTo>
                    <a:pt x="540" y="840"/>
                  </a:lnTo>
                  <a:lnTo>
                    <a:pt x="546" y="822"/>
                  </a:lnTo>
                  <a:lnTo>
                    <a:pt x="552" y="810"/>
                  </a:lnTo>
                  <a:lnTo>
                    <a:pt x="558" y="798"/>
                  </a:lnTo>
                  <a:lnTo>
                    <a:pt x="564" y="786"/>
                  </a:lnTo>
                  <a:lnTo>
                    <a:pt x="570" y="774"/>
                  </a:lnTo>
                  <a:lnTo>
                    <a:pt x="576" y="762"/>
                  </a:lnTo>
                  <a:lnTo>
                    <a:pt x="582" y="750"/>
                  </a:lnTo>
                  <a:lnTo>
                    <a:pt x="582" y="738"/>
                  </a:lnTo>
                  <a:lnTo>
                    <a:pt x="588" y="732"/>
                  </a:lnTo>
                  <a:lnTo>
                    <a:pt x="594" y="726"/>
                  </a:lnTo>
                  <a:lnTo>
                    <a:pt x="600" y="720"/>
                  </a:lnTo>
                  <a:lnTo>
                    <a:pt x="606" y="714"/>
                  </a:lnTo>
                  <a:lnTo>
                    <a:pt x="612" y="714"/>
                  </a:lnTo>
                  <a:lnTo>
                    <a:pt x="618" y="714"/>
                  </a:lnTo>
                  <a:lnTo>
                    <a:pt x="624" y="714"/>
                  </a:lnTo>
                  <a:lnTo>
                    <a:pt x="630" y="720"/>
                  </a:lnTo>
                  <a:lnTo>
                    <a:pt x="636" y="726"/>
                  </a:lnTo>
                  <a:lnTo>
                    <a:pt x="642" y="732"/>
                  </a:lnTo>
                  <a:lnTo>
                    <a:pt x="648" y="744"/>
                  </a:lnTo>
                  <a:lnTo>
                    <a:pt x="654" y="750"/>
                  </a:lnTo>
                  <a:lnTo>
                    <a:pt x="660" y="762"/>
                  </a:lnTo>
                  <a:lnTo>
                    <a:pt x="660" y="780"/>
                  </a:lnTo>
                  <a:lnTo>
                    <a:pt x="666" y="792"/>
                  </a:lnTo>
                  <a:lnTo>
                    <a:pt x="672" y="81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74" name="Freeform 1116">
              <a:extLst>
                <a:ext uri="{FF2B5EF4-FFF2-40B4-BE49-F238E27FC236}">
                  <a16:creationId xmlns:a16="http://schemas.microsoft.com/office/drawing/2014/main" id="{FDDB6A42-EF21-4EE6-B747-E923BB85C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884" y="1957506"/>
              <a:ext cx="590550" cy="1581150"/>
            </a:xfrm>
            <a:custGeom>
              <a:avLst/>
              <a:gdLst>
                <a:gd name="T0" fmla="*/ 2147483647 w 372"/>
                <a:gd name="T1" fmla="*/ 2147483647 h 996"/>
                <a:gd name="T2" fmla="*/ 2147483647 w 372"/>
                <a:gd name="T3" fmla="*/ 2147483647 h 996"/>
                <a:gd name="T4" fmla="*/ 2147483647 w 372"/>
                <a:gd name="T5" fmla="*/ 2147483647 h 996"/>
                <a:gd name="T6" fmla="*/ 2147483647 w 372"/>
                <a:gd name="T7" fmla="*/ 2147483647 h 996"/>
                <a:gd name="T8" fmla="*/ 2147483647 w 372"/>
                <a:gd name="T9" fmla="*/ 2147483647 h 996"/>
                <a:gd name="T10" fmla="*/ 2147483647 w 372"/>
                <a:gd name="T11" fmla="*/ 2147483647 h 996"/>
                <a:gd name="T12" fmla="*/ 2147483647 w 372"/>
                <a:gd name="T13" fmla="*/ 2147483647 h 996"/>
                <a:gd name="T14" fmla="*/ 2147483647 w 372"/>
                <a:gd name="T15" fmla="*/ 2147483647 h 996"/>
                <a:gd name="T16" fmla="*/ 2147483647 w 372"/>
                <a:gd name="T17" fmla="*/ 2147483647 h 996"/>
                <a:gd name="T18" fmla="*/ 2147483647 w 372"/>
                <a:gd name="T19" fmla="*/ 2147483647 h 996"/>
                <a:gd name="T20" fmla="*/ 2147483647 w 372"/>
                <a:gd name="T21" fmla="*/ 2147483647 h 996"/>
                <a:gd name="T22" fmla="*/ 2147483647 w 372"/>
                <a:gd name="T23" fmla="*/ 2147483647 h 996"/>
                <a:gd name="T24" fmla="*/ 2147483647 w 372"/>
                <a:gd name="T25" fmla="*/ 2147483647 h 996"/>
                <a:gd name="T26" fmla="*/ 2147483647 w 372"/>
                <a:gd name="T27" fmla="*/ 2147483647 h 996"/>
                <a:gd name="T28" fmla="*/ 2147483647 w 372"/>
                <a:gd name="T29" fmla="*/ 2147483647 h 996"/>
                <a:gd name="T30" fmla="*/ 2147483647 w 372"/>
                <a:gd name="T31" fmla="*/ 2147483647 h 996"/>
                <a:gd name="T32" fmla="*/ 2147483647 w 372"/>
                <a:gd name="T33" fmla="*/ 2147483647 h 996"/>
                <a:gd name="T34" fmla="*/ 2147483647 w 372"/>
                <a:gd name="T35" fmla="*/ 2147483647 h 996"/>
                <a:gd name="T36" fmla="*/ 2147483647 w 372"/>
                <a:gd name="T37" fmla="*/ 2147483647 h 996"/>
                <a:gd name="T38" fmla="*/ 2147483647 w 372"/>
                <a:gd name="T39" fmla="*/ 2147483647 h 996"/>
                <a:gd name="T40" fmla="*/ 2147483647 w 372"/>
                <a:gd name="T41" fmla="*/ 2147483647 h 996"/>
                <a:gd name="T42" fmla="*/ 2147483647 w 372"/>
                <a:gd name="T43" fmla="*/ 2147483647 h 996"/>
                <a:gd name="T44" fmla="*/ 2147483647 w 372"/>
                <a:gd name="T45" fmla="*/ 2147483647 h 996"/>
                <a:gd name="T46" fmla="*/ 2147483647 w 372"/>
                <a:gd name="T47" fmla="*/ 2147483647 h 996"/>
                <a:gd name="T48" fmla="*/ 2147483647 w 372"/>
                <a:gd name="T49" fmla="*/ 2147483647 h 996"/>
                <a:gd name="T50" fmla="*/ 2147483647 w 372"/>
                <a:gd name="T51" fmla="*/ 2147483647 h 996"/>
                <a:gd name="T52" fmla="*/ 2147483647 w 372"/>
                <a:gd name="T53" fmla="*/ 2147483647 h 996"/>
                <a:gd name="T54" fmla="*/ 2147483647 w 372"/>
                <a:gd name="T55" fmla="*/ 2147483647 h 996"/>
                <a:gd name="T56" fmla="*/ 2147483647 w 372"/>
                <a:gd name="T57" fmla="*/ 2147483647 h 996"/>
                <a:gd name="T58" fmla="*/ 2147483647 w 372"/>
                <a:gd name="T59" fmla="*/ 2147483647 h 996"/>
                <a:gd name="T60" fmla="*/ 2147483647 w 372"/>
                <a:gd name="T61" fmla="*/ 2147483647 h 996"/>
                <a:gd name="T62" fmla="*/ 2147483647 w 372"/>
                <a:gd name="T63" fmla="*/ 2147483647 h 996"/>
                <a:gd name="T64" fmla="*/ 2147483647 w 372"/>
                <a:gd name="T65" fmla="*/ 2147483647 h 996"/>
                <a:gd name="T66" fmla="*/ 2147483647 w 372"/>
                <a:gd name="T67" fmla="*/ 2147483647 h 996"/>
                <a:gd name="T68" fmla="*/ 2147483647 w 372"/>
                <a:gd name="T69" fmla="*/ 2147483647 h 9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2"/>
                <a:gd name="T106" fmla="*/ 0 h 996"/>
                <a:gd name="T107" fmla="*/ 372 w 372"/>
                <a:gd name="T108" fmla="*/ 996 h 99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2" h="996">
                  <a:moveTo>
                    <a:pt x="0" y="0"/>
                  </a:moveTo>
                  <a:lnTo>
                    <a:pt x="6" y="18"/>
                  </a:lnTo>
                  <a:lnTo>
                    <a:pt x="12" y="42"/>
                  </a:lnTo>
                  <a:lnTo>
                    <a:pt x="18" y="60"/>
                  </a:lnTo>
                  <a:lnTo>
                    <a:pt x="24" y="84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36" y="162"/>
                  </a:lnTo>
                  <a:lnTo>
                    <a:pt x="42" y="192"/>
                  </a:lnTo>
                  <a:lnTo>
                    <a:pt x="48" y="216"/>
                  </a:lnTo>
                  <a:lnTo>
                    <a:pt x="54" y="246"/>
                  </a:lnTo>
                  <a:lnTo>
                    <a:pt x="60" y="282"/>
                  </a:lnTo>
                  <a:lnTo>
                    <a:pt x="66" y="312"/>
                  </a:lnTo>
                  <a:lnTo>
                    <a:pt x="66" y="342"/>
                  </a:lnTo>
                  <a:lnTo>
                    <a:pt x="72" y="378"/>
                  </a:lnTo>
                  <a:lnTo>
                    <a:pt x="78" y="408"/>
                  </a:lnTo>
                  <a:lnTo>
                    <a:pt x="84" y="444"/>
                  </a:lnTo>
                  <a:lnTo>
                    <a:pt x="90" y="474"/>
                  </a:lnTo>
                  <a:lnTo>
                    <a:pt x="96" y="510"/>
                  </a:lnTo>
                  <a:lnTo>
                    <a:pt x="102" y="540"/>
                  </a:lnTo>
                  <a:lnTo>
                    <a:pt x="108" y="576"/>
                  </a:lnTo>
                  <a:lnTo>
                    <a:pt x="108" y="606"/>
                  </a:lnTo>
                  <a:lnTo>
                    <a:pt x="114" y="636"/>
                  </a:lnTo>
                  <a:lnTo>
                    <a:pt x="120" y="672"/>
                  </a:lnTo>
                  <a:lnTo>
                    <a:pt x="126" y="702"/>
                  </a:lnTo>
                  <a:lnTo>
                    <a:pt x="132" y="732"/>
                  </a:lnTo>
                  <a:lnTo>
                    <a:pt x="138" y="756"/>
                  </a:lnTo>
                  <a:lnTo>
                    <a:pt x="144" y="786"/>
                  </a:lnTo>
                  <a:lnTo>
                    <a:pt x="144" y="810"/>
                  </a:lnTo>
                  <a:lnTo>
                    <a:pt x="150" y="840"/>
                  </a:lnTo>
                  <a:lnTo>
                    <a:pt x="156" y="858"/>
                  </a:lnTo>
                  <a:lnTo>
                    <a:pt x="162" y="882"/>
                  </a:lnTo>
                  <a:lnTo>
                    <a:pt x="168" y="900"/>
                  </a:lnTo>
                  <a:lnTo>
                    <a:pt x="174" y="924"/>
                  </a:lnTo>
                  <a:lnTo>
                    <a:pt x="180" y="936"/>
                  </a:lnTo>
                  <a:lnTo>
                    <a:pt x="186" y="954"/>
                  </a:lnTo>
                  <a:lnTo>
                    <a:pt x="186" y="966"/>
                  </a:lnTo>
                  <a:lnTo>
                    <a:pt x="192" y="978"/>
                  </a:lnTo>
                  <a:lnTo>
                    <a:pt x="198" y="984"/>
                  </a:lnTo>
                  <a:lnTo>
                    <a:pt x="204" y="990"/>
                  </a:lnTo>
                  <a:lnTo>
                    <a:pt x="210" y="996"/>
                  </a:lnTo>
                  <a:lnTo>
                    <a:pt x="216" y="996"/>
                  </a:lnTo>
                  <a:lnTo>
                    <a:pt x="222" y="990"/>
                  </a:lnTo>
                  <a:lnTo>
                    <a:pt x="228" y="984"/>
                  </a:lnTo>
                  <a:lnTo>
                    <a:pt x="234" y="978"/>
                  </a:lnTo>
                  <a:lnTo>
                    <a:pt x="240" y="966"/>
                  </a:lnTo>
                  <a:lnTo>
                    <a:pt x="246" y="954"/>
                  </a:lnTo>
                  <a:lnTo>
                    <a:pt x="252" y="942"/>
                  </a:lnTo>
                  <a:lnTo>
                    <a:pt x="258" y="924"/>
                  </a:lnTo>
                  <a:lnTo>
                    <a:pt x="264" y="906"/>
                  </a:lnTo>
                  <a:lnTo>
                    <a:pt x="264" y="882"/>
                  </a:lnTo>
                  <a:lnTo>
                    <a:pt x="270" y="858"/>
                  </a:lnTo>
                  <a:lnTo>
                    <a:pt x="276" y="834"/>
                  </a:lnTo>
                  <a:lnTo>
                    <a:pt x="282" y="804"/>
                  </a:lnTo>
                  <a:lnTo>
                    <a:pt x="288" y="774"/>
                  </a:lnTo>
                  <a:lnTo>
                    <a:pt x="294" y="738"/>
                  </a:lnTo>
                  <a:lnTo>
                    <a:pt x="300" y="708"/>
                  </a:lnTo>
                  <a:lnTo>
                    <a:pt x="306" y="672"/>
                  </a:lnTo>
                  <a:lnTo>
                    <a:pt x="306" y="636"/>
                  </a:lnTo>
                  <a:lnTo>
                    <a:pt x="312" y="594"/>
                  </a:lnTo>
                  <a:lnTo>
                    <a:pt x="318" y="552"/>
                  </a:lnTo>
                  <a:lnTo>
                    <a:pt x="324" y="510"/>
                  </a:lnTo>
                  <a:lnTo>
                    <a:pt x="330" y="468"/>
                  </a:lnTo>
                  <a:lnTo>
                    <a:pt x="336" y="426"/>
                  </a:lnTo>
                  <a:lnTo>
                    <a:pt x="342" y="378"/>
                  </a:lnTo>
                  <a:lnTo>
                    <a:pt x="342" y="330"/>
                  </a:lnTo>
                  <a:lnTo>
                    <a:pt x="348" y="282"/>
                  </a:lnTo>
                  <a:lnTo>
                    <a:pt x="354" y="240"/>
                  </a:lnTo>
                  <a:lnTo>
                    <a:pt x="360" y="192"/>
                  </a:lnTo>
                  <a:lnTo>
                    <a:pt x="366" y="144"/>
                  </a:lnTo>
                  <a:lnTo>
                    <a:pt x="372" y="9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75" name="Freeform 1117">
              <a:extLst>
                <a:ext uri="{FF2B5EF4-FFF2-40B4-BE49-F238E27FC236}">
                  <a16:creationId xmlns:a16="http://schemas.microsoft.com/office/drawing/2014/main" id="{A79DC4A3-6535-473B-AE22-D1E90FA45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434" y="2109906"/>
              <a:ext cx="209550" cy="1588"/>
            </a:xfrm>
            <a:custGeom>
              <a:avLst/>
              <a:gdLst>
                <a:gd name="T0" fmla="*/ 0 w 132"/>
                <a:gd name="T1" fmla="*/ 0 h 1588"/>
                <a:gd name="T2" fmla="*/ 2147483647 w 132"/>
                <a:gd name="T3" fmla="*/ 0 h 1588"/>
                <a:gd name="T4" fmla="*/ 2147483647 w 132"/>
                <a:gd name="T5" fmla="*/ 0 h 1588"/>
                <a:gd name="T6" fmla="*/ 2147483647 w 132"/>
                <a:gd name="T7" fmla="*/ 0 h 1588"/>
                <a:gd name="T8" fmla="*/ 2147483647 w 132"/>
                <a:gd name="T9" fmla="*/ 0 h 1588"/>
                <a:gd name="T10" fmla="*/ 2147483647 w 132"/>
                <a:gd name="T11" fmla="*/ 0 h 1588"/>
                <a:gd name="T12" fmla="*/ 2147483647 w 132"/>
                <a:gd name="T13" fmla="*/ 0 h 1588"/>
                <a:gd name="T14" fmla="*/ 2147483647 w 132"/>
                <a:gd name="T15" fmla="*/ 0 h 1588"/>
                <a:gd name="T16" fmla="*/ 2147483647 w 132"/>
                <a:gd name="T17" fmla="*/ 0 h 1588"/>
                <a:gd name="T18" fmla="*/ 2147483647 w 132"/>
                <a:gd name="T19" fmla="*/ 0 h 1588"/>
                <a:gd name="T20" fmla="*/ 2147483647 w 132"/>
                <a:gd name="T21" fmla="*/ 0 h 1588"/>
                <a:gd name="T22" fmla="*/ 2147483647 w 132"/>
                <a:gd name="T23" fmla="*/ 0 h 1588"/>
                <a:gd name="T24" fmla="*/ 2147483647 w 132"/>
                <a:gd name="T25" fmla="*/ 0 h 1588"/>
                <a:gd name="T26" fmla="*/ 2147483647 w 132"/>
                <a:gd name="T27" fmla="*/ 0 h 1588"/>
                <a:gd name="T28" fmla="*/ 2147483647 w 132"/>
                <a:gd name="T29" fmla="*/ 0 h 1588"/>
                <a:gd name="T30" fmla="*/ 2147483647 w 132"/>
                <a:gd name="T31" fmla="*/ 0 h 1588"/>
                <a:gd name="T32" fmla="*/ 2147483647 w 132"/>
                <a:gd name="T33" fmla="*/ 0 h 1588"/>
                <a:gd name="T34" fmla="*/ 2147483647 w 132"/>
                <a:gd name="T35" fmla="*/ 0 h 1588"/>
                <a:gd name="T36" fmla="*/ 2147483647 w 132"/>
                <a:gd name="T37" fmla="*/ 0 h 1588"/>
                <a:gd name="T38" fmla="*/ 2147483647 w 132"/>
                <a:gd name="T39" fmla="*/ 0 h 1588"/>
                <a:gd name="T40" fmla="*/ 2147483647 w 132"/>
                <a:gd name="T41" fmla="*/ 0 h 1588"/>
                <a:gd name="T42" fmla="*/ 2147483647 w 132"/>
                <a:gd name="T43" fmla="*/ 0 h 1588"/>
                <a:gd name="T44" fmla="*/ 2147483647 w 132"/>
                <a:gd name="T45" fmla="*/ 0 h 15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2"/>
                <a:gd name="T70" fmla="*/ 0 h 1588"/>
                <a:gd name="T71" fmla="*/ 132 w 132"/>
                <a:gd name="T72" fmla="*/ 1588 h 158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2" h="158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76" name="Freeform 1118">
              <a:extLst>
                <a:ext uri="{FF2B5EF4-FFF2-40B4-BE49-F238E27FC236}">
                  <a16:creationId xmlns:a16="http://schemas.microsoft.com/office/drawing/2014/main" id="{755797B8-6284-4559-9A8A-0CD1CA134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984" y="671631"/>
              <a:ext cx="1057275" cy="1733550"/>
            </a:xfrm>
            <a:custGeom>
              <a:avLst/>
              <a:gdLst>
                <a:gd name="T0" fmla="*/ 2147483647 w 666"/>
                <a:gd name="T1" fmla="*/ 2147483647 h 1092"/>
                <a:gd name="T2" fmla="*/ 2147483647 w 666"/>
                <a:gd name="T3" fmla="*/ 2147483647 h 1092"/>
                <a:gd name="T4" fmla="*/ 2147483647 w 666"/>
                <a:gd name="T5" fmla="*/ 2147483647 h 1092"/>
                <a:gd name="T6" fmla="*/ 2147483647 w 666"/>
                <a:gd name="T7" fmla="*/ 2147483647 h 1092"/>
                <a:gd name="T8" fmla="*/ 2147483647 w 666"/>
                <a:gd name="T9" fmla="*/ 2147483647 h 1092"/>
                <a:gd name="T10" fmla="*/ 2147483647 w 666"/>
                <a:gd name="T11" fmla="*/ 2147483647 h 1092"/>
                <a:gd name="T12" fmla="*/ 2147483647 w 666"/>
                <a:gd name="T13" fmla="*/ 2147483647 h 1092"/>
                <a:gd name="T14" fmla="*/ 2147483647 w 666"/>
                <a:gd name="T15" fmla="*/ 2147483647 h 1092"/>
                <a:gd name="T16" fmla="*/ 2147483647 w 666"/>
                <a:gd name="T17" fmla="*/ 2147483647 h 1092"/>
                <a:gd name="T18" fmla="*/ 2147483647 w 666"/>
                <a:gd name="T19" fmla="*/ 0 h 1092"/>
                <a:gd name="T20" fmla="*/ 2147483647 w 666"/>
                <a:gd name="T21" fmla="*/ 2147483647 h 1092"/>
                <a:gd name="T22" fmla="*/ 2147483647 w 666"/>
                <a:gd name="T23" fmla="*/ 2147483647 h 1092"/>
                <a:gd name="T24" fmla="*/ 2147483647 w 666"/>
                <a:gd name="T25" fmla="*/ 2147483647 h 1092"/>
                <a:gd name="T26" fmla="*/ 2147483647 w 666"/>
                <a:gd name="T27" fmla="*/ 2147483647 h 1092"/>
                <a:gd name="T28" fmla="*/ 2147483647 w 666"/>
                <a:gd name="T29" fmla="*/ 2147483647 h 1092"/>
                <a:gd name="T30" fmla="*/ 2147483647 w 666"/>
                <a:gd name="T31" fmla="*/ 2147483647 h 1092"/>
                <a:gd name="T32" fmla="*/ 2147483647 w 666"/>
                <a:gd name="T33" fmla="*/ 2147483647 h 1092"/>
                <a:gd name="T34" fmla="*/ 2147483647 w 666"/>
                <a:gd name="T35" fmla="*/ 2147483647 h 1092"/>
                <a:gd name="T36" fmla="*/ 2147483647 w 666"/>
                <a:gd name="T37" fmla="*/ 2147483647 h 1092"/>
                <a:gd name="T38" fmla="*/ 2147483647 w 666"/>
                <a:gd name="T39" fmla="*/ 2147483647 h 1092"/>
                <a:gd name="T40" fmla="*/ 2147483647 w 666"/>
                <a:gd name="T41" fmla="*/ 2147483647 h 1092"/>
                <a:gd name="T42" fmla="*/ 2147483647 w 666"/>
                <a:gd name="T43" fmla="*/ 2147483647 h 1092"/>
                <a:gd name="T44" fmla="*/ 2147483647 w 666"/>
                <a:gd name="T45" fmla="*/ 2147483647 h 1092"/>
                <a:gd name="T46" fmla="*/ 2147483647 w 666"/>
                <a:gd name="T47" fmla="*/ 2147483647 h 1092"/>
                <a:gd name="T48" fmla="*/ 2147483647 w 666"/>
                <a:gd name="T49" fmla="*/ 2147483647 h 1092"/>
                <a:gd name="T50" fmla="*/ 2147483647 w 666"/>
                <a:gd name="T51" fmla="*/ 2147483647 h 1092"/>
                <a:gd name="T52" fmla="*/ 2147483647 w 666"/>
                <a:gd name="T53" fmla="*/ 2147483647 h 1092"/>
                <a:gd name="T54" fmla="*/ 2147483647 w 666"/>
                <a:gd name="T55" fmla="*/ 2147483647 h 1092"/>
                <a:gd name="T56" fmla="*/ 2147483647 w 666"/>
                <a:gd name="T57" fmla="*/ 2147483647 h 1092"/>
                <a:gd name="T58" fmla="*/ 2147483647 w 666"/>
                <a:gd name="T59" fmla="*/ 2147483647 h 1092"/>
                <a:gd name="T60" fmla="*/ 2147483647 w 666"/>
                <a:gd name="T61" fmla="*/ 2147483647 h 1092"/>
                <a:gd name="T62" fmla="*/ 2147483647 w 666"/>
                <a:gd name="T63" fmla="*/ 2147483647 h 1092"/>
                <a:gd name="T64" fmla="*/ 2147483647 w 666"/>
                <a:gd name="T65" fmla="*/ 2147483647 h 1092"/>
                <a:gd name="T66" fmla="*/ 2147483647 w 666"/>
                <a:gd name="T67" fmla="*/ 2147483647 h 1092"/>
                <a:gd name="T68" fmla="*/ 2147483647 w 666"/>
                <a:gd name="T69" fmla="*/ 2147483647 h 1092"/>
                <a:gd name="T70" fmla="*/ 2147483647 w 666"/>
                <a:gd name="T71" fmla="*/ 2147483647 h 1092"/>
                <a:gd name="T72" fmla="*/ 2147483647 w 666"/>
                <a:gd name="T73" fmla="*/ 2147483647 h 1092"/>
                <a:gd name="T74" fmla="*/ 2147483647 w 666"/>
                <a:gd name="T75" fmla="*/ 2147483647 h 1092"/>
                <a:gd name="T76" fmla="*/ 2147483647 w 666"/>
                <a:gd name="T77" fmla="*/ 2147483647 h 1092"/>
                <a:gd name="T78" fmla="*/ 2147483647 w 666"/>
                <a:gd name="T79" fmla="*/ 2147483647 h 1092"/>
                <a:gd name="T80" fmla="*/ 2147483647 w 666"/>
                <a:gd name="T81" fmla="*/ 2147483647 h 1092"/>
                <a:gd name="T82" fmla="*/ 2147483647 w 666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66"/>
                <a:gd name="T127" fmla="*/ 0 h 1092"/>
                <a:gd name="T128" fmla="*/ 666 w 666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66" h="1092">
                  <a:moveTo>
                    <a:pt x="0" y="906"/>
                  </a:moveTo>
                  <a:lnTo>
                    <a:pt x="0" y="852"/>
                  </a:lnTo>
                  <a:lnTo>
                    <a:pt x="6" y="804"/>
                  </a:lnTo>
                  <a:lnTo>
                    <a:pt x="12" y="756"/>
                  </a:lnTo>
                  <a:lnTo>
                    <a:pt x="18" y="714"/>
                  </a:lnTo>
                  <a:lnTo>
                    <a:pt x="24" y="666"/>
                  </a:lnTo>
                  <a:lnTo>
                    <a:pt x="30" y="618"/>
                  </a:lnTo>
                  <a:lnTo>
                    <a:pt x="36" y="570"/>
                  </a:lnTo>
                  <a:lnTo>
                    <a:pt x="36" y="528"/>
                  </a:lnTo>
                  <a:lnTo>
                    <a:pt x="42" y="486"/>
                  </a:lnTo>
                  <a:lnTo>
                    <a:pt x="48" y="444"/>
                  </a:lnTo>
                  <a:lnTo>
                    <a:pt x="54" y="402"/>
                  </a:lnTo>
                  <a:lnTo>
                    <a:pt x="60" y="360"/>
                  </a:lnTo>
                  <a:lnTo>
                    <a:pt x="66" y="324"/>
                  </a:lnTo>
                  <a:lnTo>
                    <a:pt x="72" y="288"/>
                  </a:lnTo>
                  <a:lnTo>
                    <a:pt x="78" y="258"/>
                  </a:lnTo>
                  <a:lnTo>
                    <a:pt x="78" y="222"/>
                  </a:lnTo>
                  <a:lnTo>
                    <a:pt x="84" y="192"/>
                  </a:lnTo>
                  <a:lnTo>
                    <a:pt x="90" y="162"/>
                  </a:lnTo>
                  <a:lnTo>
                    <a:pt x="96" y="138"/>
                  </a:lnTo>
                  <a:lnTo>
                    <a:pt x="102" y="114"/>
                  </a:lnTo>
                  <a:lnTo>
                    <a:pt x="108" y="90"/>
                  </a:lnTo>
                  <a:lnTo>
                    <a:pt x="114" y="72"/>
                  </a:lnTo>
                  <a:lnTo>
                    <a:pt x="114" y="54"/>
                  </a:lnTo>
                  <a:lnTo>
                    <a:pt x="120" y="42"/>
                  </a:lnTo>
                  <a:lnTo>
                    <a:pt x="126" y="30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44" y="6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6"/>
                  </a:lnTo>
                  <a:lnTo>
                    <a:pt x="168" y="12"/>
                  </a:lnTo>
                  <a:lnTo>
                    <a:pt x="174" y="18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92" y="60"/>
                  </a:lnTo>
                  <a:lnTo>
                    <a:pt x="192" y="72"/>
                  </a:lnTo>
                  <a:lnTo>
                    <a:pt x="198" y="96"/>
                  </a:lnTo>
                  <a:lnTo>
                    <a:pt x="204" y="114"/>
                  </a:lnTo>
                  <a:lnTo>
                    <a:pt x="210" y="138"/>
                  </a:lnTo>
                  <a:lnTo>
                    <a:pt x="216" y="156"/>
                  </a:lnTo>
                  <a:lnTo>
                    <a:pt x="222" y="186"/>
                  </a:lnTo>
                  <a:lnTo>
                    <a:pt x="228" y="210"/>
                  </a:lnTo>
                  <a:lnTo>
                    <a:pt x="234" y="240"/>
                  </a:lnTo>
                  <a:lnTo>
                    <a:pt x="234" y="264"/>
                  </a:lnTo>
                  <a:lnTo>
                    <a:pt x="240" y="294"/>
                  </a:lnTo>
                  <a:lnTo>
                    <a:pt x="246" y="324"/>
                  </a:lnTo>
                  <a:lnTo>
                    <a:pt x="252" y="360"/>
                  </a:lnTo>
                  <a:lnTo>
                    <a:pt x="258" y="390"/>
                  </a:lnTo>
                  <a:lnTo>
                    <a:pt x="264" y="420"/>
                  </a:lnTo>
                  <a:lnTo>
                    <a:pt x="270" y="456"/>
                  </a:lnTo>
                  <a:lnTo>
                    <a:pt x="276" y="486"/>
                  </a:lnTo>
                  <a:lnTo>
                    <a:pt x="276" y="522"/>
                  </a:lnTo>
                  <a:lnTo>
                    <a:pt x="282" y="552"/>
                  </a:lnTo>
                  <a:lnTo>
                    <a:pt x="288" y="588"/>
                  </a:lnTo>
                  <a:lnTo>
                    <a:pt x="294" y="618"/>
                  </a:lnTo>
                  <a:lnTo>
                    <a:pt x="300" y="654"/>
                  </a:lnTo>
                  <a:lnTo>
                    <a:pt x="306" y="684"/>
                  </a:lnTo>
                  <a:lnTo>
                    <a:pt x="312" y="714"/>
                  </a:lnTo>
                  <a:lnTo>
                    <a:pt x="312" y="750"/>
                  </a:lnTo>
                  <a:lnTo>
                    <a:pt x="318" y="780"/>
                  </a:lnTo>
                  <a:lnTo>
                    <a:pt x="324" y="804"/>
                  </a:lnTo>
                  <a:lnTo>
                    <a:pt x="330" y="834"/>
                  </a:lnTo>
                  <a:lnTo>
                    <a:pt x="336" y="858"/>
                  </a:lnTo>
                  <a:lnTo>
                    <a:pt x="342" y="888"/>
                  </a:lnTo>
                  <a:lnTo>
                    <a:pt x="348" y="912"/>
                  </a:lnTo>
                  <a:lnTo>
                    <a:pt x="354" y="936"/>
                  </a:lnTo>
                  <a:lnTo>
                    <a:pt x="354" y="954"/>
                  </a:lnTo>
                  <a:lnTo>
                    <a:pt x="360" y="978"/>
                  </a:lnTo>
                  <a:lnTo>
                    <a:pt x="366" y="996"/>
                  </a:lnTo>
                  <a:lnTo>
                    <a:pt x="372" y="1014"/>
                  </a:lnTo>
                  <a:lnTo>
                    <a:pt x="378" y="1026"/>
                  </a:lnTo>
                  <a:lnTo>
                    <a:pt x="384" y="1044"/>
                  </a:lnTo>
                  <a:lnTo>
                    <a:pt x="390" y="1056"/>
                  </a:lnTo>
                  <a:lnTo>
                    <a:pt x="390" y="1062"/>
                  </a:lnTo>
                  <a:lnTo>
                    <a:pt x="396" y="1074"/>
                  </a:lnTo>
                  <a:lnTo>
                    <a:pt x="402" y="1080"/>
                  </a:lnTo>
                  <a:lnTo>
                    <a:pt x="408" y="1086"/>
                  </a:lnTo>
                  <a:lnTo>
                    <a:pt x="414" y="1092"/>
                  </a:lnTo>
                  <a:lnTo>
                    <a:pt x="420" y="1092"/>
                  </a:lnTo>
                  <a:lnTo>
                    <a:pt x="426" y="1092"/>
                  </a:lnTo>
                  <a:lnTo>
                    <a:pt x="432" y="1092"/>
                  </a:lnTo>
                  <a:lnTo>
                    <a:pt x="438" y="1086"/>
                  </a:lnTo>
                  <a:lnTo>
                    <a:pt x="444" y="1080"/>
                  </a:lnTo>
                  <a:lnTo>
                    <a:pt x="450" y="1074"/>
                  </a:lnTo>
                  <a:lnTo>
                    <a:pt x="456" y="1068"/>
                  </a:lnTo>
                  <a:lnTo>
                    <a:pt x="462" y="1056"/>
                  </a:lnTo>
                  <a:lnTo>
                    <a:pt x="468" y="1044"/>
                  </a:lnTo>
                  <a:lnTo>
                    <a:pt x="468" y="1032"/>
                  </a:lnTo>
                  <a:lnTo>
                    <a:pt x="474" y="1020"/>
                  </a:lnTo>
                  <a:lnTo>
                    <a:pt x="480" y="1008"/>
                  </a:lnTo>
                  <a:lnTo>
                    <a:pt x="486" y="996"/>
                  </a:lnTo>
                  <a:lnTo>
                    <a:pt x="492" y="984"/>
                  </a:lnTo>
                  <a:lnTo>
                    <a:pt x="498" y="966"/>
                  </a:lnTo>
                  <a:lnTo>
                    <a:pt x="504" y="948"/>
                  </a:lnTo>
                  <a:lnTo>
                    <a:pt x="510" y="936"/>
                  </a:lnTo>
                  <a:lnTo>
                    <a:pt x="510" y="918"/>
                  </a:lnTo>
                  <a:lnTo>
                    <a:pt x="516" y="906"/>
                  </a:lnTo>
                  <a:lnTo>
                    <a:pt x="522" y="888"/>
                  </a:lnTo>
                  <a:lnTo>
                    <a:pt x="528" y="870"/>
                  </a:lnTo>
                  <a:lnTo>
                    <a:pt x="534" y="858"/>
                  </a:lnTo>
                  <a:lnTo>
                    <a:pt x="540" y="840"/>
                  </a:lnTo>
                  <a:lnTo>
                    <a:pt x="546" y="822"/>
                  </a:lnTo>
                  <a:lnTo>
                    <a:pt x="552" y="810"/>
                  </a:lnTo>
                  <a:lnTo>
                    <a:pt x="552" y="798"/>
                  </a:lnTo>
                  <a:lnTo>
                    <a:pt x="558" y="786"/>
                  </a:lnTo>
                  <a:lnTo>
                    <a:pt x="564" y="774"/>
                  </a:lnTo>
                  <a:lnTo>
                    <a:pt x="570" y="762"/>
                  </a:lnTo>
                  <a:lnTo>
                    <a:pt x="576" y="750"/>
                  </a:lnTo>
                  <a:lnTo>
                    <a:pt x="582" y="738"/>
                  </a:lnTo>
                  <a:lnTo>
                    <a:pt x="588" y="732"/>
                  </a:lnTo>
                  <a:lnTo>
                    <a:pt x="588" y="726"/>
                  </a:lnTo>
                  <a:lnTo>
                    <a:pt x="594" y="720"/>
                  </a:lnTo>
                  <a:lnTo>
                    <a:pt x="600" y="714"/>
                  </a:lnTo>
                  <a:lnTo>
                    <a:pt x="606" y="714"/>
                  </a:lnTo>
                  <a:lnTo>
                    <a:pt x="612" y="714"/>
                  </a:lnTo>
                  <a:lnTo>
                    <a:pt x="618" y="714"/>
                  </a:lnTo>
                  <a:lnTo>
                    <a:pt x="624" y="714"/>
                  </a:lnTo>
                  <a:lnTo>
                    <a:pt x="630" y="720"/>
                  </a:lnTo>
                  <a:lnTo>
                    <a:pt x="630" y="726"/>
                  </a:lnTo>
                  <a:lnTo>
                    <a:pt x="636" y="732"/>
                  </a:lnTo>
                  <a:lnTo>
                    <a:pt x="642" y="744"/>
                  </a:lnTo>
                  <a:lnTo>
                    <a:pt x="648" y="750"/>
                  </a:lnTo>
                  <a:lnTo>
                    <a:pt x="654" y="762"/>
                  </a:lnTo>
                  <a:lnTo>
                    <a:pt x="660" y="780"/>
                  </a:lnTo>
                  <a:lnTo>
                    <a:pt x="666" y="792"/>
                  </a:lnTo>
                  <a:lnTo>
                    <a:pt x="666" y="81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77" name="Freeform 1119">
              <a:extLst>
                <a:ext uri="{FF2B5EF4-FFF2-40B4-BE49-F238E27FC236}">
                  <a16:creationId xmlns:a16="http://schemas.microsoft.com/office/drawing/2014/main" id="{7075A390-E57E-42E7-A4AB-DEEF3A8D2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259" y="1957506"/>
              <a:ext cx="590550" cy="1581150"/>
            </a:xfrm>
            <a:custGeom>
              <a:avLst/>
              <a:gdLst>
                <a:gd name="T0" fmla="*/ 2147483647 w 372"/>
                <a:gd name="T1" fmla="*/ 2147483647 h 996"/>
                <a:gd name="T2" fmla="*/ 2147483647 w 372"/>
                <a:gd name="T3" fmla="*/ 2147483647 h 996"/>
                <a:gd name="T4" fmla="*/ 2147483647 w 372"/>
                <a:gd name="T5" fmla="*/ 2147483647 h 996"/>
                <a:gd name="T6" fmla="*/ 2147483647 w 372"/>
                <a:gd name="T7" fmla="*/ 2147483647 h 996"/>
                <a:gd name="T8" fmla="*/ 2147483647 w 372"/>
                <a:gd name="T9" fmla="*/ 2147483647 h 996"/>
                <a:gd name="T10" fmla="*/ 2147483647 w 372"/>
                <a:gd name="T11" fmla="*/ 2147483647 h 996"/>
                <a:gd name="T12" fmla="*/ 2147483647 w 372"/>
                <a:gd name="T13" fmla="*/ 2147483647 h 996"/>
                <a:gd name="T14" fmla="*/ 2147483647 w 372"/>
                <a:gd name="T15" fmla="*/ 2147483647 h 996"/>
                <a:gd name="T16" fmla="*/ 2147483647 w 372"/>
                <a:gd name="T17" fmla="*/ 2147483647 h 996"/>
                <a:gd name="T18" fmla="*/ 2147483647 w 372"/>
                <a:gd name="T19" fmla="*/ 2147483647 h 996"/>
                <a:gd name="T20" fmla="*/ 2147483647 w 372"/>
                <a:gd name="T21" fmla="*/ 2147483647 h 996"/>
                <a:gd name="T22" fmla="*/ 2147483647 w 372"/>
                <a:gd name="T23" fmla="*/ 2147483647 h 996"/>
                <a:gd name="T24" fmla="*/ 2147483647 w 372"/>
                <a:gd name="T25" fmla="*/ 2147483647 h 996"/>
                <a:gd name="T26" fmla="*/ 2147483647 w 372"/>
                <a:gd name="T27" fmla="*/ 2147483647 h 996"/>
                <a:gd name="T28" fmla="*/ 2147483647 w 372"/>
                <a:gd name="T29" fmla="*/ 2147483647 h 996"/>
                <a:gd name="T30" fmla="*/ 2147483647 w 372"/>
                <a:gd name="T31" fmla="*/ 2147483647 h 996"/>
                <a:gd name="T32" fmla="*/ 2147483647 w 372"/>
                <a:gd name="T33" fmla="*/ 2147483647 h 996"/>
                <a:gd name="T34" fmla="*/ 2147483647 w 372"/>
                <a:gd name="T35" fmla="*/ 2147483647 h 996"/>
                <a:gd name="T36" fmla="*/ 2147483647 w 372"/>
                <a:gd name="T37" fmla="*/ 2147483647 h 996"/>
                <a:gd name="T38" fmla="*/ 2147483647 w 372"/>
                <a:gd name="T39" fmla="*/ 2147483647 h 996"/>
                <a:gd name="T40" fmla="*/ 2147483647 w 372"/>
                <a:gd name="T41" fmla="*/ 2147483647 h 996"/>
                <a:gd name="T42" fmla="*/ 2147483647 w 372"/>
                <a:gd name="T43" fmla="*/ 2147483647 h 996"/>
                <a:gd name="T44" fmla="*/ 2147483647 w 372"/>
                <a:gd name="T45" fmla="*/ 2147483647 h 996"/>
                <a:gd name="T46" fmla="*/ 2147483647 w 372"/>
                <a:gd name="T47" fmla="*/ 2147483647 h 996"/>
                <a:gd name="T48" fmla="*/ 2147483647 w 372"/>
                <a:gd name="T49" fmla="*/ 2147483647 h 996"/>
                <a:gd name="T50" fmla="*/ 2147483647 w 372"/>
                <a:gd name="T51" fmla="*/ 2147483647 h 996"/>
                <a:gd name="T52" fmla="*/ 2147483647 w 372"/>
                <a:gd name="T53" fmla="*/ 2147483647 h 996"/>
                <a:gd name="T54" fmla="*/ 2147483647 w 372"/>
                <a:gd name="T55" fmla="*/ 2147483647 h 996"/>
                <a:gd name="T56" fmla="*/ 2147483647 w 372"/>
                <a:gd name="T57" fmla="*/ 2147483647 h 996"/>
                <a:gd name="T58" fmla="*/ 2147483647 w 372"/>
                <a:gd name="T59" fmla="*/ 2147483647 h 996"/>
                <a:gd name="T60" fmla="*/ 2147483647 w 372"/>
                <a:gd name="T61" fmla="*/ 2147483647 h 996"/>
                <a:gd name="T62" fmla="*/ 2147483647 w 372"/>
                <a:gd name="T63" fmla="*/ 2147483647 h 996"/>
                <a:gd name="T64" fmla="*/ 2147483647 w 372"/>
                <a:gd name="T65" fmla="*/ 2147483647 h 996"/>
                <a:gd name="T66" fmla="*/ 2147483647 w 372"/>
                <a:gd name="T67" fmla="*/ 2147483647 h 996"/>
                <a:gd name="T68" fmla="*/ 2147483647 w 372"/>
                <a:gd name="T69" fmla="*/ 2147483647 h 996"/>
                <a:gd name="T70" fmla="*/ 2147483647 w 372"/>
                <a:gd name="T71" fmla="*/ 2147483647 h 9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72"/>
                <a:gd name="T109" fmla="*/ 0 h 996"/>
                <a:gd name="T110" fmla="*/ 372 w 372"/>
                <a:gd name="T111" fmla="*/ 996 h 9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72" h="996">
                  <a:moveTo>
                    <a:pt x="0" y="0"/>
                  </a:moveTo>
                  <a:lnTo>
                    <a:pt x="6" y="18"/>
                  </a:lnTo>
                  <a:lnTo>
                    <a:pt x="12" y="42"/>
                  </a:lnTo>
                  <a:lnTo>
                    <a:pt x="18" y="60"/>
                  </a:lnTo>
                  <a:lnTo>
                    <a:pt x="24" y="84"/>
                  </a:lnTo>
                  <a:lnTo>
                    <a:pt x="30" y="108"/>
                  </a:lnTo>
                  <a:lnTo>
                    <a:pt x="36" y="138"/>
                  </a:lnTo>
                  <a:lnTo>
                    <a:pt x="42" y="162"/>
                  </a:lnTo>
                  <a:lnTo>
                    <a:pt x="42" y="192"/>
                  </a:lnTo>
                  <a:lnTo>
                    <a:pt x="48" y="216"/>
                  </a:lnTo>
                  <a:lnTo>
                    <a:pt x="54" y="246"/>
                  </a:lnTo>
                  <a:lnTo>
                    <a:pt x="60" y="282"/>
                  </a:lnTo>
                  <a:lnTo>
                    <a:pt x="66" y="312"/>
                  </a:lnTo>
                  <a:lnTo>
                    <a:pt x="72" y="342"/>
                  </a:lnTo>
                  <a:lnTo>
                    <a:pt x="78" y="378"/>
                  </a:lnTo>
                  <a:lnTo>
                    <a:pt x="78" y="408"/>
                  </a:lnTo>
                  <a:lnTo>
                    <a:pt x="84" y="444"/>
                  </a:lnTo>
                  <a:lnTo>
                    <a:pt x="90" y="474"/>
                  </a:lnTo>
                  <a:lnTo>
                    <a:pt x="96" y="510"/>
                  </a:lnTo>
                  <a:lnTo>
                    <a:pt x="102" y="540"/>
                  </a:lnTo>
                  <a:lnTo>
                    <a:pt x="108" y="576"/>
                  </a:lnTo>
                  <a:lnTo>
                    <a:pt x="114" y="606"/>
                  </a:lnTo>
                  <a:lnTo>
                    <a:pt x="120" y="636"/>
                  </a:lnTo>
                  <a:lnTo>
                    <a:pt x="120" y="672"/>
                  </a:lnTo>
                  <a:lnTo>
                    <a:pt x="126" y="702"/>
                  </a:lnTo>
                  <a:lnTo>
                    <a:pt x="132" y="732"/>
                  </a:lnTo>
                  <a:lnTo>
                    <a:pt x="138" y="756"/>
                  </a:lnTo>
                  <a:lnTo>
                    <a:pt x="144" y="786"/>
                  </a:lnTo>
                  <a:lnTo>
                    <a:pt x="150" y="810"/>
                  </a:lnTo>
                  <a:lnTo>
                    <a:pt x="156" y="840"/>
                  </a:lnTo>
                  <a:lnTo>
                    <a:pt x="162" y="858"/>
                  </a:lnTo>
                  <a:lnTo>
                    <a:pt x="162" y="882"/>
                  </a:lnTo>
                  <a:lnTo>
                    <a:pt x="168" y="900"/>
                  </a:lnTo>
                  <a:lnTo>
                    <a:pt x="174" y="924"/>
                  </a:lnTo>
                  <a:lnTo>
                    <a:pt x="180" y="936"/>
                  </a:lnTo>
                  <a:lnTo>
                    <a:pt x="186" y="954"/>
                  </a:lnTo>
                  <a:lnTo>
                    <a:pt x="192" y="966"/>
                  </a:lnTo>
                  <a:lnTo>
                    <a:pt x="198" y="978"/>
                  </a:lnTo>
                  <a:lnTo>
                    <a:pt x="198" y="984"/>
                  </a:lnTo>
                  <a:lnTo>
                    <a:pt x="204" y="990"/>
                  </a:lnTo>
                  <a:lnTo>
                    <a:pt x="210" y="996"/>
                  </a:lnTo>
                  <a:lnTo>
                    <a:pt x="216" y="996"/>
                  </a:lnTo>
                  <a:lnTo>
                    <a:pt x="222" y="996"/>
                  </a:lnTo>
                  <a:lnTo>
                    <a:pt x="228" y="990"/>
                  </a:lnTo>
                  <a:lnTo>
                    <a:pt x="234" y="984"/>
                  </a:lnTo>
                  <a:lnTo>
                    <a:pt x="240" y="978"/>
                  </a:lnTo>
                  <a:lnTo>
                    <a:pt x="240" y="966"/>
                  </a:lnTo>
                  <a:lnTo>
                    <a:pt x="246" y="954"/>
                  </a:lnTo>
                  <a:lnTo>
                    <a:pt x="252" y="942"/>
                  </a:lnTo>
                  <a:lnTo>
                    <a:pt x="258" y="924"/>
                  </a:lnTo>
                  <a:lnTo>
                    <a:pt x="264" y="906"/>
                  </a:lnTo>
                  <a:lnTo>
                    <a:pt x="270" y="882"/>
                  </a:lnTo>
                  <a:lnTo>
                    <a:pt x="276" y="858"/>
                  </a:lnTo>
                  <a:lnTo>
                    <a:pt x="276" y="834"/>
                  </a:lnTo>
                  <a:lnTo>
                    <a:pt x="282" y="804"/>
                  </a:lnTo>
                  <a:lnTo>
                    <a:pt x="288" y="774"/>
                  </a:lnTo>
                  <a:lnTo>
                    <a:pt x="294" y="738"/>
                  </a:lnTo>
                  <a:lnTo>
                    <a:pt x="300" y="708"/>
                  </a:lnTo>
                  <a:lnTo>
                    <a:pt x="306" y="672"/>
                  </a:lnTo>
                  <a:lnTo>
                    <a:pt x="312" y="636"/>
                  </a:lnTo>
                  <a:lnTo>
                    <a:pt x="318" y="594"/>
                  </a:lnTo>
                  <a:lnTo>
                    <a:pt x="318" y="552"/>
                  </a:lnTo>
                  <a:lnTo>
                    <a:pt x="324" y="510"/>
                  </a:lnTo>
                  <a:lnTo>
                    <a:pt x="330" y="468"/>
                  </a:lnTo>
                  <a:lnTo>
                    <a:pt x="336" y="426"/>
                  </a:lnTo>
                  <a:lnTo>
                    <a:pt x="342" y="378"/>
                  </a:lnTo>
                  <a:lnTo>
                    <a:pt x="348" y="330"/>
                  </a:lnTo>
                  <a:lnTo>
                    <a:pt x="354" y="282"/>
                  </a:lnTo>
                  <a:lnTo>
                    <a:pt x="354" y="240"/>
                  </a:lnTo>
                  <a:lnTo>
                    <a:pt x="360" y="192"/>
                  </a:lnTo>
                  <a:lnTo>
                    <a:pt x="366" y="144"/>
                  </a:lnTo>
                  <a:lnTo>
                    <a:pt x="372" y="9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8944" name="Straight Arrow Connector 28">
            <a:extLst>
              <a:ext uri="{FF2B5EF4-FFF2-40B4-BE49-F238E27FC236}">
                <a16:creationId xmlns:a16="http://schemas.microsoft.com/office/drawing/2014/main" id="{A2683646-8E3D-427A-824C-519EF964235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655311" y="2236924"/>
            <a:ext cx="3651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33">
            <a:extLst>
              <a:ext uri="{FF2B5EF4-FFF2-40B4-BE49-F238E27FC236}">
                <a16:creationId xmlns:a16="http://schemas.microsoft.com/office/drawing/2014/main" id="{F3ADB57C-9A27-4C2E-8C9C-DF38F87AF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2436" y="5180150"/>
            <a:ext cx="739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Guard Time</a:t>
            </a:r>
          </a:p>
        </p:txBody>
      </p:sp>
      <p:cxnSp>
        <p:nvCxnSpPr>
          <p:cNvPr id="38946" name="Straight Arrow Connector 28">
            <a:extLst>
              <a:ext uri="{FF2B5EF4-FFF2-40B4-BE49-F238E27FC236}">
                <a16:creationId xmlns:a16="http://schemas.microsoft.com/office/drawing/2014/main" id="{27EF684C-ABDF-42D2-B847-83A1CEFA233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633085" y="4667387"/>
            <a:ext cx="2940050" cy="15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7" name="Straight Arrow Connector 28">
            <a:extLst>
              <a:ext uri="{FF2B5EF4-FFF2-40B4-BE49-F238E27FC236}">
                <a16:creationId xmlns:a16="http://schemas.microsoft.com/office/drawing/2014/main" id="{82060529-870E-4357-A33C-85165FF4EF0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66473" y="4689612"/>
            <a:ext cx="284163" cy="15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8" name="TextBox 33">
            <a:extLst>
              <a:ext uri="{FF2B5EF4-FFF2-40B4-BE49-F238E27FC236}">
                <a16:creationId xmlns:a16="http://schemas.microsoft.com/office/drawing/2014/main" id="{72951DDA-E99D-4819-9679-074421738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698" y="4400687"/>
            <a:ext cx="307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T</a:t>
            </a:r>
            <a:r>
              <a:rPr lang="en-US" altLang="en-US" sz="1200" baseline="-25000"/>
              <a:t>s</a:t>
            </a:r>
            <a:endParaRPr lang="en-US" altLang="en-US" sz="1200"/>
          </a:p>
        </p:txBody>
      </p:sp>
      <p:sp>
        <p:nvSpPr>
          <p:cNvPr id="38949" name="TextBox 33">
            <a:extLst>
              <a:ext uri="{FF2B5EF4-FFF2-40B4-BE49-F238E27FC236}">
                <a16:creationId xmlns:a16="http://schemas.microsoft.com/office/drawing/2014/main" id="{52C3EE2C-8F18-4660-B176-E8774D0A8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222" y="4410212"/>
            <a:ext cx="4508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T</a:t>
            </a:r>
            <a:r>
              <a:rPr lang="en-US" altLang="en-US" sz="1200" baseline="-25000"/>
              <a:t>s</a:t>
            </a:r>
            <a:r>
              <a:rPr lang="en-US" altLang="en-US" sz="1200"/>
              <a:t>/4</a:t>
            </a:r>
          </a:p>
        </p:txBody>
      </p:sp>
      <p:sp>
        <p:nvSpPr>
          <p:cNvPr id="38950" name="Rectangle 20">
            <a:extLst>
              <a:ext uri="{FF2B5EF4-FFF2-40B4-BE49-F238E27FC236}">
                <a16:creationId xmlns:a16="http://schemas.microsoft.com/office/drawing/2014/main" id="{284BF302-39EE-45B3-97A0-1117210E6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336" y="4376875"/>
            <a:ext cx="3222625" cy="655637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8951" name="Rectangle 23">
            <a:extLst>
              <a:ext uri="{FF2B5EF4-FFF2-40B4-BE49-F238E27FC236}">
                <a16:creationId xmlns:a16="http://schemas.microsoft.com/office/drawing/2014/main" id="{DE2E16A6-F8EC-436C-A498-D05EC5D4A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673" y="4376875"/>
            <a:ext cx="3255963" cy="6572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D3EC565-1407-4AA0-A03A-D19302421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3561" y="4297500"/>
            <a:ext cx="465137" cy="903287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cxnSp>
        <p:nvCxnSpPr>
          <p:cNvPr id="38953" name="Straight Arrow Connector 28">
            <a:extLst>
              <a:ext uri="{FF2B5EF4-FFF2-40B4-BE49-F238E27FC236}">
                <a16:creationId xmlns:a16="http://schemas.microsoft.com/office/drawing/2014/main" id="{0BCF3EA5-D19D-4407-B52C-20902FCA4BC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5037898" y="4789624"/>
            <a:ext cx="28352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4" name="TextBox 33">
            <a:extLst>
              <a:ext uri="{FF2B5EF4-FFF2-40B4-BE49-F238E27FC236}">
                <a16:creationId xmlns:a16="http://schemas.microsoft.com/office/drawing/2014/main" id="{BB158A15-FD78-479E-BA2D-55CE37FA6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873" y="4448312"/>
            <a:ext cx="327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endParaRPr lang="en-US" altLang="en-US" sz="1400"/>
          </a:p>
        </p:txBody>
      </p:sp>
      <p:sp>
        <p:nvSpPr>
          <p:cNvPr id="38955" name="TextBox 33">
            <a:extLst>
              <a:ext uri="{FF2B5EF4-FFF2-40B4-BE49-F238E27FC236}">
                <a16:creationId xmlns:a16="http://schemas.microsoft.com/office/drawing/2014/main" id="{D8A08138-8B40-4C96-A011-B91473D11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860" y="4448312"/>
            <a:ext cx="493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r>
              <a:rPr lang="en-US" altLang="en-US" sz="1400"/>
              <a:t>/8</a:t>
            </a:r>
          </a:p>
        </p:txBody>
      </p:sp>
      <p:grpSp>
        <p:nvGrpSpPr>
          <p:cNvPr id="38956" name="Group 147">
            <a:extLst>
              <a:ext uri="{FF2B5EF4-FFF2-40B4-BE49-F238E27FC236}">
                <a16:creationId xmlns:a16="http://schemas.microsoft.com/office/drawing/2014/main" id="{9540D351-BF3F-4CEC-9245-8387ECEB43D9}"/>
              </a:ext>
            </a:extLst>
          </p:cNvPr>
          <p:cNvGrpSpPr>
            <a:grpSpLocks/>
          </p:cNvGrpSpPr>
          <p:nvPr/>
        </p:nvGrpSpPr>
        <p:grpSpPr bwMode="auto">
          <a:xfrm>
            <a:off x="4660072" y="4394336"/>
            <a:ext cx="6446838" cy="1309688"/>
            <a:chOff x="867059" y="671631"/>
            <a:chExt cx="3714750" cy="2867025"/>
          </a:xfrm>
        </p:grpSpPr>
        <p:sp>
          <p:nvSpPr>
            <p:cNvPr id="38966" name="Freeform 1114">
              <a:extLst>
                <a:ext uri="{FF2B5EF4-FFF2-40B4-BE49-F238E27FC236}">
                  <a16:creationId xmlns:a16="http://schemas.microsoft.com/office/drawing/2014/main" id="{129F0640-E4A3-4F8C-AB2B-4E4F1493E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59" y="2109906"/>
              <a:ext cx="200025" cy="1588"/>
            </a:xfrm>
            <a:custGeom>
              <a:avLst/>
              <a:gdLst>
                <a:gd name="T0" fmla="*/ 0 w 126"/>
                <a:gd name="T1" fmla="*/ 0 h 1588"/>
                <a:gd name="T2" fmla="*/ 2147483647 w 126"/>
                <a:gd name="T3" fmla="*/ 0 h 1588"/>
                <a:gd name="T4" fmla="*/ 2147483647 w 126"/>
                <a:gd name="T5" fmla="*/ 0 h 1588"/>
                <a:gd name="T6" fmla="*/ 2147483647 w 126"/>
                <a:gd name="T7" fmla="*/ 0 h 1588"/>
                <a:gd name="T8" fmla="*/ 2147483647 w 126"/>
                <a:gd name="T9" fmla="*/ 0 h 1588"/>
                <a:gd name="T10" fmla="*/ 2147483647 w 126"/>
                <a:gd name="T11" fmla="*/ 0 h 1588"/>
                <a:gd name="T12" fmla="*/ 2147483647 w 126"/>
                <a:gd name="T13" fmla="*/ 0 h 1588"/>
                <a:gd name="T14" fmla="*/ 2147483647 w 126"/>
                <a:gd name="T15" fmla="*/ 0 h 1588"/>
                <a:gd name="T16" fmla="*/ 2147483647 w 126"/>
                <a:gd name="T17" fmla="*/ 0 h 1588"/>
                <a:gd name="T18" fmla="*/ 2147483647 w 126"/>
                <a:gd name="T19" fmla="*/ 0 h 1588"/>
                <a:gd name="T20" fmla="*/ 2147483647 w 126"/>
                <a:gd name="T21" fmla="*/ 0 h 1588"/>
                <a:gd name="T22" fmla="*/ 2147483647 w 126"/>
                <a:gd name="T23" fmla="*/ 0 h 1588"/>
                <a:gd name="T24" fmla="*/ 2147483647 w 126"/>
                <a:gd name="T25" fmla="*/ 0 h 1588"/>
                <a:gd name="T26" fmla="*/ 2147483647 w 126"/>
                <a:gd name="T27" fmla="*/ 0 h 1588"/>
                <a:gd name="T28" fmla="*/ 2147483647 w 126"/>
                <a:gd name="T29" fmla="*/ 0 h 1588"/>
                <a:gd name="T30" fmla="*/ 2147483647 w 126"/>
                <a:gd name="T31" fmla="*/ 0 h 1588"/>
                <a:gd name="T32" fmla="*/ 2147483647 w 126"/>
                <a:gd name="T33" fmla="*/ 0 h 1588"/>
                <a:gd name="T34" fmla="*/ 2147483647 w 126"/>
                <a:gd name="T35" fmla="*/ 0 h 1588"/>
                <a:gd name="T36" fmla="*/ 2147483647 w 126"/>
                <a:gd name="T37" fmla="*/ 0 h 1588"/>
                <a:gd name="T38" fmla="*/ 2147483647 w 126"/>
                <a:gd name="T39" fmla="*/ 0 h 1588"/>
                <a:gd name="T40" fmla="*/ 2147483647 w 126"/>
                <a:gd name="T41" fmla="*/ 0 h 1588"/>
                <a:gd name="T42" fmla="*/ 2147483647 w 126"/>
                <a:gd name="T43" fmla="*/ 0 h 158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"/>
                <a:gd name="T67" fmla="*/ 0 h 1588"/>
                <a:gd name="T68" fmla="*/ 126 w 126"/>
                <a:gd name="T69" fmla="*/ 1588 h 158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" h="158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7" name="Freeform 1115">
              <a:extLst>
                <a:ext uri="{FF2B5EF4-FFF2-40B4-BE49-F238E27FC236}">
                  <a16:creationId xmlns:a16="http://schemas.microsoft.com/office/drawing/2014/main" id="{F58E9113-DF20-42DA-9D71-1890DDDFC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84" y="671631"/>
              <a:ext cx="1066800" cy="1733550"/>
            </a:xfrm>
            <a:custGeom>
              <a:avLst/>
              <a:gdLst>
                <a:gd name="T0" fmla="*/ 2147483647 w 672"/>
                <a:gd name="T1" fmla="*/ 2147483647 h 1092"/>
                <a:gd name="T2" fmla="*/ 2147483647 w 672"/>
                <a:gd name="T3" fmla="*/ 2147483647 h 1092"/>
                <a:gd name="T4" fmla="*/ 2147483647 w 672"/>
                <a:gd name="T5" fmla="*/ 2147483647 h 1092"/>
                <a:gd name="T6" fmla="*/ 2147483647 w 672"/>
                <a:gd name="T7" fmla="*/ 2147483647 h 1092"/>
                <a:gd name="T8" fmla="*/ 2147483647 w 672"/>
                <a:gd name="T9" fmla="*/ 2147483647 h 1092"/>
                <a:gd name="T10" fmla="*/ 2147483647 w 672"/>
                <a:gd name="T11" fmla="*/ 2147483647 h 1092"/>
                <a:gd name="T12" fmla="*/ 2147483647 w 672"/>
                <a:gd name="T13" fmla="*/ 2147483647 h 1092"/>
                <a:gd name="T14" fmla="*/ 2147483647 w 672"/>
                <a:gd name="T15" fmla="*/ 2147483647 h 1092"/>
                <a:gd name="T16" fmla="*/ 2147483647 w 672"/>
                <a:gd name="T17" fmla="*/ 2147483647 h 1092"/>
                <a:gd name="T18" fmla="*/ 2147483647 w 672"/>
                <a:gd name="T19" fmla="*/ 0 h 1092"/>
                <a:gd name="T20" fmla="*/ 2147483647 w 672"/>
                <a:gd name="T21" fmla="*/ 2147483647 h 1092"/>
                <a:gd name="T22" fmla="*/ 2147483647 w 672"/>
                <a:gd name="T23" fmla="*/ 2147483647 h 1092"/>
                <a:gd name="T24" fmla="*/ 2147483647 w 672"/>
                <a:gd name="T25" fmla="*/ 2147483647 h 1092"/>
                <a:gd name="T26" fmla="*/ 2147483647 w 672"/>
                <a:gd name="T27" fmla="*/ 2147483647 h 1092"/>
                <a:gd name="T28" fmla="*/ 2147483647 w 672"/>
                <a:gd name="T29" fmla="*/ 2147483647 h 1092"/>
                <a:gd name="T30" fmla="*/ 2147483647 w 672"/>
                <a:gd name="T31" fmla="*/ 2147483647 h 1092"/>
                <a:gd name="T32" fmla="*/ 2147483647 w 672"/>
                <a:gd name="T33" fmla="*/ 2147483647 h 1092"/>
                <a:gd name="T34" fmla="*/ 2147483647 w 672"/>
                <a:gd name="T35" fmla="*/ 2147483647 h 1092"/>
                <a:gd name="T36" fmla="*/ 2147483647 w 672"/>
                <a:gd name="T37" fmla="*/ 2147483647 h 1092"/>
                <a:gd name="T38" fmla="*/ 2147483647 w 672"/>
                <a:gd name="T39" fmla="*/ 2147483647 h 1092"/>
                <a:gd name="T40" fmla="*/ 2147483647 w 672"/>
                <a:gd name="T41" fmla="*/ 2147483647 h 1092"/>
                <a:gd name="T42" fmla="*/ 2147483647 w 672"/>
                <a:gd name="T43" fmla="*/ 2147483647 h 1092"/>
                <a:gd name="T44" fmla="*/ 2147483647 w 672"/>
                <a:gd name="T45" fmla="*/ 2147483647 h 1092"/>
                <a:gd name="T46" fmla="*/ 2147483647 w 672"/>
                <a:gd name="T47" fmla="*/ 2147483647 h 1092"/>
                <a:gd name="T48" fmla="*/ 2147483647 w 672"/>
                <a:gd name="T49" fmla="*/ 2147483647 h 1092"/>
                <a:gd name="T50" fmla="*/ 2147483647 w 672"/>
                <a:gd name="T51" fmla="*/ 2147483647 h 1092"/>
                <a:gd name="T52" fmla="*/ 2147483647 w 672"/>
                <a:gd name="T53" fmla="*/ 2147483647 h 1092"/>
                <a:gd name="T54" fmla="*/ 2147483647 w 672"/>
                <a:gd name="T55" fmla="*/ 2147483647 h 1092"/>
                <a:gd name="T56" fmla="*/ 2147483647 w 672"/>
                <a:gd name="T57" fmla="*/ 2147483647 h 1092"/>
                <a:gd name="T58" fmla="*/ 2147483647 w 672"/>
                <a:gd name="T59" fmla="*/ 2147483647 h 1092"/>
                <a:gd name="T60" fmla="*/ 2147483647 w 672"/>
                <a:gd name="T61" fmla="*/ 2147483647 h 1092"/>
                <a:gd name="T62" fmla="*/ 2147483647 w 672"/>
                <a:gd name="T63" fmla="*/ 2147483647 h 1092"/>
                <a:gd name="T64" fmla="*/ 2147483647 w 672"/>
                <a:gd name="T65" fmla="*/ 2147483647 h 1092"/>
                <a:gd name="T66" fmla="*/ 2147483647 w 672"/>
                <a:gd name="T67" fmla="*/ 2147483647 h 1092"/>
                <a:gd name="T68" fmla="*/ 2147483647 w 672"/>
                <a:gd name="T69" fmla="*/ 2147483647 h 1092"/>
                <a:gd name="T70" fmla="*/ 2147483647 w 672"/>
                <a:gd name="T71" fmla="*/ 2147483647 h 1092"/>
                <a:gd name="T72" fmla="*/ 2147483647 w 672"/>
                <a:gd name="T73" fmla="*/ 2147483647 h 1092"/>
                <a:gd name="T74" fmla="*/ 2147483647 w 672"/>
                <a:gd name="T75" fmla="*/ 2147483647 h 1092"/>
                <a:gd name="T76" fmla="*/ 2147483647 w 672"/>
                <a:gd name="T77" fmla="*/ 2147483647 h 1092"/>
                <a:gd name="T78" fmla="*/ 2147483647 w 672"/>
                <a:gd name="T79" fmla="*/ 2147483647 h 1092"/>
                <a:gd name="T80" fmla="*/ 2147483647 w 672"/>
                <a:gd name="T81" fmla="*/ 2147483647 h 1092"/>
                <a:gd name="T82" fmla="*/ 2147483647 w 672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2"/>
                <a:gd name="T127" fmla="*/ 0 h 1092"/>
                <a:gd name="T128" fmla="*/ 672 w 672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2" h="1092">
                  <a:moveTo>
                    <a:pt x="0" y="906"/>
                  </a:moveTo>
                  <a:lnTo>
                    <a:pt x="6" y="852"/>
                  </a:lnTo>
                  <a:lnTo>
                    <a:pt x="12" y="804"/>
                  </a:lnTo>
                  <a:lnTo>
                    <a:pt x="18" y="756"/>
                  </a:lnTo>
                  <a:lnTo>
                    <a:pt x="24" y="714"/>
                  </a:lnTo>
                  <a:lnTo>
                    <a:pt x="30" y="666"/>
                  </a:lnTo>
                  <a:lnTo>
                    <a:pt x="30" y="618"/>
                  </a:lnTo>
                  <a:lnTo>
                    <a:pt x="36" y="570"/>
                  </a:lnTo>
                  <a:lnTo>
                    <a:pt x="42" y="528"/>
                  </a:lnTo>
                  <a:lnTo>
                    <a:pt x="48" y="486"/>
                  </a:lnTo>
                  <a:lnTo>
                    <a:pt x="54" y="444"/>
                  </a:lnTo>
                  <a:lnTo>
                    <a:pt x="60" y="402"/>
                  </a:lnTo>
                  <a:lnTo>
                    <a:pt x="66" y="360"/>
                  </a:lnTo>
                  <a:lnTo>
                    <a:pt x="66" y="324"/>
                  </a:lnTo>
                  <a:lnTo>
                    <a:pt x="72" y="288"/>
                  </a:lnTo>
                  <a:lnTo>
                    <a:pt x="78" y="258"/>
                  </a:lnTo>
                  <a:lnTo>
                    <a:pt x="84" y="222"/>
                  </a:lnTo>
                  <a:lnTo>
                    <a:pt x="90" y="192"/>
                  </a:lnTo>
                  <a:lnTo>
                    <a:pt x="96" y="162"/>
                  </a:lnTo>
                  <a:lnTo>
                    <a:pt x="102" y="138"/>
                  </a:lnTo>
                  <a:lnTo>
                    <a:pt x="108" y="114"/>
                  </a:lnTo>
                  <a:lnTo>
                    <a:pt x="108" y="90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6" y="42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44" y="12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6"/>
                  </a:lnTo>
                  <a:lnTo>
                    <a:pt x="174" y="12"/>
                  </a:lnTo>
                  <a:lnTo>
                    <a:pt x="180" y="18"/>
                  </a:lnTo>
                  <a:lnTo>
                    <a:pt x="186" y="30"/>
                  </a:lnTo>
                  <a:lnTo>
                    <a:pt x="186" y="42"/>
                  </a:lnTo>
                  <a:lnTo>
                    <a:pt x="192" y="60"/>
                  </a:lnTo>
                  <a:lnTo>
                    <a:pt x="198" y="72"/>
                  </a:lnTo>
                  <a:lnTo>
                    <a:pt x="204" y="96"/>
                  </a:lnTo>
                  <a:lnTo>
                    <a:pt x="210" y="114"/>
                  </a:lnTo>
                  <a:lnTo>
                    <a:pt x="216" y="138"/>
                  </a:lnTo>
                  <a:lnTo>
                    <a:pt x="222" y="156"/>
                  </a:lnTo>
                  <a:lnTo>
                    <a:pt x="228" y="186"/>
                  </a:lnTo>
                  <a:lnTo>
                    <a:pt x="228" y="210"/>
                  </a:lnTo>
                  <a:lnTo>
                    <a:pt x="234" y="240"/>
                  </a:lnTo>
                  <a:lnTo>
                    <a:pt x="240" y="264"/>
                  </a:lnTo>
                  <a:lnTo>
                    <a:pt x="246" y="294"/>
                  </a:lnTo>
                  <a:lnTo>
                    <a:pt x="252" y="324"/>
                  </a:lnTo>
                  <a:lnTo>
                    <a:pt x="258" y="360"/>
                  </a:lnTo>
                  <a:lnTo>
                    <a:pt x="264" y="390"/>
                  </a:lnTo>
                  <a:lnTo>
                    <a:pt x="264" y="420"/>
                  </a:lnTo>
                  <a:lnTo>
                    <a:pt x="270" y="456"/>
                  </a:lnTo>
                  <a:lnTo>
                    <a:pt x="276" y="486"/>
                  </a:lnTo>
                  <a:lnTo>
                    <a:pt x="282" y="522"/>
                  </a:lnTo>
                  <a:lnTo>
                    <a:pt x="288" y="552"/>
                  </a:lnTo>
                  <a:lnTo>
                    <a:pt x="294" y="588"/>
                  </a:lnTo>
                  <a:lnTo>
                    <a:pt x="300" y="618"/>
                  </a:lnTo>
                  <a:lnTo>
                    <a:pt x="306" y="654"/>
                  </a:lnTo>
                  <a:lnTo>
                    <a:pt x="306" y="684"/>
                  </a:lnTo>
                  <a:lnTo>
                    <a:pt x="312" y="714"/>
                  </a:lnTo>
                  <a:lnTo>
                    <a:pt x="318" y="750"/>
                  </a:lnTo>
                  <a:lnTo>
                    <a:pt x="324" y="780"/>
                  </a:lnTo>
                  <a:lnTo>
                    <a:pt x="330" y="804"/>
                  </a:lnTo>
                  <a:lnTo>
                    <a:pt x="336" y="834"/>
                  </a:lnTo>
                  <a:lnTo>
                    <a:pt x="342" y="858"/>
                  </a:lnTo>
                  <a:lnTo>
                    <a:pt x="342" y="888"/>
                  </a:lnTo>
                  <a:lnTo>
                    <a:pt x="348" y="912"/>
                  </a:lnTo>
                  <a:lnTo>
                    <a:pt x="354" y="936"/>
                  </a:lnTo>
                  <a:lnTo>
                    <a:pt x="360" y="954"/>
                  </a:lnTo>
                  <a:lnTo>
                    <a:pt x="366" y="978"/>
                  </a:lnTo>
                  <a:lnTo>
                    <a:pt x="372" y="996"/>
                  </a:lnTo>
                  <a:lnTo>
                    <a:pt x="378" y="1014"/>
                  </a:lnTo>
                  <a:lnTo>
                    <a:pt x="384" y="1026"/>
                  </a:lnTo>
                  <a:lnTo>
                    <a:pt x="384" y="1044"/>
                  </a:lnTo>
                  <a:lnTo>
                    <a:pt x="390" y="1056"/>
                  </a:lnTo>
                  <a:lnTo>
                    <a:pt x="396" y="1062"/>
                  </a:lnTo>
                  <a:lnTo>
                    <a:pt x="402" y="1074"/>
                  </a:lnTo>
                  <a:lnTo>
                    <a:pt x="408" y="1080"/>
                  </a:lnTo>
                  <a:lnTo>
                    <a:pt x="414" y="1086"/>
                  </a:lnTo>
                  <a:lnTo>
                    <a:pt x="420" y="1092"/>
                  </a:lnTo>
                  <a:lnTo>
                    <a:pt x="426" y="1092"/>
                  </a:lnTo>
                  <a:lnTo>
                    <a:pt x="432" y="1092"/>
                  </a:lnTo>
                  <a:lnTo>
                    <a:pt x="438" y="1092"/>
                  </a:lnTo>
                  <a:lnTo>
                    <a:pt x="444" y="1086"/>
                  </a:lnTo>
                  <a:lnTo>
                    <a:pt x="450" y="1080"/>
                  </a:lnTo>
                  <a:lnTo>
                    <a:pt x="456" y="1074"/>
                  </a:lnTo>
                  <a:lnTo>
                    <a:pt x="462" y="1068"/>
                  </a:lnTo>
                  <a:lnTo>
                    <a:pt x="462" y="1056"/>
                  </a:lnTo>
                  <a:lnTo>
                    <a:pt x="468" y="1044"/>
                  </a:lnTo>
                  <a:lnTo>
                    <a:pt x="474" y="1032"/>
                  </a:lnTo>
                  <a:lnTo>
                    <a:pt x="480" y="1020"/>
                  </a:lnTo>
                  <a:lnTo>
                    <a:pt x="486" y="1008"/>
                  </a:lnTo>
                  <a:lnTo>
                    <a:pt x="492" y="996"/>
                  </a:lnTo>
                  <a:lnTo>
                    <a:pt x="498" y="984"/>
                  </a:lnTo>
                  <a:lnTo>
                    <a:pt x="504" y="966"/>
                  </a:lnTo>
                  <a:lnTo>
                    <a:pt x="504" y="948"/>
                  </a:lnTo>
                  <a:lnTo>
                    <a:pt x="510" y="936"/>
                  </a:lnTo>
                  <a:lnTo>
                    <a:pt x="516" y="918"/>
                  </a:lnTo>
                  <a:lnTo>
                    <a:pt x="522" y="906"/>
                  </a:lnTo>
                  <a:lnTo>
                    <a:pt x="528" y="888"/>
                  </a:lnTo>
                  <a:lnTo>
                    <a:pt x="534" y="870"/>
                  </a:lnTo>
                  <a:lnTo>
                    <a:pt x="540" y="858"/>
                  </a:lnTo>
                  <a:lnTo>
                    <a:pt x="540" y="840"/>
                  </a:lnTo>
                  <a:lnTo>
                    <a:pt x="546" y="822"/>
                  </a:lnTo>
                  <a:lnTo>
                    <a:pt x="552" y="810"/>
                  </a:lnTo>
                  <a:lnTo>
                    <a:pt x="558" y="798"/>
                  </a:lnTo>
                  <a:lnTo>
                    <a:pt x="564" y="786"/>
                  </a:lnTo>
                  <a:lnTo>
                    <a:pt x="570" y="774"/>
                  </a:lnTo>
                  <a:lnTo>
                    <a:pt x="576" y="762"/>
                  </a:lnTo>
                  <a:lnTo>
                    <a:pt x="582" y="750"/>
                  </a:lnTo>
                  <a:lnTo>
                    <a:pt x="582" y="738"/>
                  </a:lnTo>
                  <a:lnTo>
                    <a:pt x="588" y="732"/>
                  </a:lnTo>
                  <a:lnTo>
                    <a:pt x="594" y="726"/>
                  </a:lnTo>
                  <a:lnTo>
                    <a:pt x="600" y="720"/>
                  </a:lnTo>
                  <a:lnTo>
                    <a:pt x="606" y="714"/>
                  </a:lnTo>
                  <a:lnTo>
                    <a:pt x="612" y="714"/>
                  </a:lnTo>
                  <a:lnTo>
                    <a:pt x="618" y="714"/>
                  </a:lnTo>
                  <a:lnTo>
                    <a:pt x="624" y="714"/>
                  </a:lnTo>
                  <a:lnTo>
                    <a:pt x="630" y="720"/>
                  </a:lnTo>
                  <a:lnTo>
                    <a:pt x="636" y="726"/>
                  </a:lnTo>
                  <a:lnTo>
                    <a:pt x="642" y="732"/>
                  </a:lnTo>
                  <a:lnTo>
                    <a:pt x="648" y="744"/>
                  </a:lnTo>
                  <a:lnTo>
                    <a:pt x="654" y="750"/>
                  </a:lnTo>
                  <a:lnTo>
                    <a:pt x="660" y="762"/>
                  </a:lnTo>
                  <a:lnTo>
                    <a:pt x="660" y="780"/>
                  </a:lnTo>
                  <a:lnTo>
                    <a:pt x="666" y="792"/>
                  </a:lnTo>
                  <a:lnTo>
                    <a:pt x="672" y="81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8" name="Freeform 1116">
              <a:extLst>
                <a:ext uri="{FF2B5EF4-FFF2-40B4-BE49-F238E27FC236}">
                  <a16:creationId xmlns:a16="http://schemas.microsoft.com/office/drawing/2014/main" id="{64A2DAA6-F13F-4FBE-BB99-0CDE5E50D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884" y="1957506"/>
              <a:ext cx="590550" cy="1581150"/>
            </a:xfrm>
            <a:custGeom>
              <a:avLst/>
              <a:gdLst>
                <a:gd name="T0" fmla="*/ 2147483647 w 372"/>
                <a:gd name="T1" fmla="*/ 2147483647 h 996"/>
                <a:gd name="T2" fmla="*/ 2147483647 w 372"/>
                <a:gd name="T3" fmla="*/ 2147483647 h 996"/>
                <a:gd name="T4" fmla="*/ 2147483647 w 372"/>
                <a:gd name="T5" fmla="*/ 2147483647 h 996"/>
                <a:gd name="T6" fmla="*/ 2147483647 w 372"/>
                <a:gd name="T7" fmla="*/ 2147483647 h 996"/>
                <a:gd name="T8" fmla="*/ 2147483647 w 372"/>
                <a:gd name="T9" fmla="*/ 2147483647 h 996"/>
                <a:gd name="T10" fmla="*/ 2147483647 w 372"/>
                <a:gd name="T11" fmla="*/ 2147483647 h 996"/>
                <a:gd name="T12" fmla="*/ 2147483647 w 372"/>
                <a:gd name="T13" fmla="*/ 2147483647 h 996"/>
                <a:gd name="T14" fmla="*/ 2147483647 w 372"/>
                <a:gd name="T15" fmla="*/ 2147483647 h 996"/>
                <a:gd name="T16" fmla="*/ 2147483647 w 372"/>
                <a:gd name="T17" fmla="*/ 2147483647 h 996"/>
                <a:gd name="T18" fmla="*/ 2147483647 w 372"/>
                <a:gd name="T19" fmla="*/ 2147483647 h 996"/>
                <a:gd name="T20" fmla="*/ 2147483647 w 372"/>
                <a:gd name="T21" fmla="*/ 2147483647 h 996"/>
                <a:gd name="T22" fmla="*/ 2147483647 w 372"/>
                <a:gd name="T23" fmla="*/ 2147483647 h 996"/>
                <a:gd name="T24" fmla="*/ 2147483647 w 372"/>
                <a:gd name="T25" fmla="*/ 2147483647 h 996"/>
                <a:gd name="T26" fmla="*/ 2147483647 w 372"/>
                <a:gd name="T27" fmla="*/ 2147483647 h 996"/>
                <a:gd name="T28" fmla="*/ 2147483647 w 372"/>
                <a:gd name="T29" fmla="*/ 2147483647 h 996"/>
                <a:gd name="T30" fmla="*/ 2147483647 w 372"/>
                <a:gd name="T31" fmla="*/ 2147483647 h 996"/>
                <a:gd name="T32" fmla="*/ 2147483647 w 372"/>
                <a:gd name="T33" fmla="*/ 2147483647 h 996"/>
                <a:gd name="T34" fmla="*/ 2147483647 w 372"/>
                <a:gd name="T35" fmla="*/ 2147483647 h 996"/>
                <a:gd name="T36" fmla="*/ 2147483647 w 372"/>
                <a:gd name="T37" fmla="*/ 2147483647 h 996"/>
                <a:gd name="T38" fmla="*/ 2147483647 w 372"/>
                <a:gd name="T39" fmla="*/ 2147483647 h 996"/>
                <a:gd name="T40" fmla="*/ 2147483647 w 372"/>
                <a:gd name="T41" fmla="*/ 2147483647 h 996"/>
                <a:gd name="T42" fmla="*/ 2147483647 w 372"/>
                <a:gd name="T43" fmla="*/ 2147483647 h 996"/>
                <a:gd name="T44" fmla="*/ 2147483647 w 372"/>
                <a:gd name="T45" fmla="*/ 2147483647 h 996"/>
                <a:gd name="T46" fmla="*/ 2147483647 w 372"/>
                <a:gd name="T47" fmla="*/ 2147483647 h 996"/>
                <a:gd name="T48" fmla="*/ 2147483647 w 372"/>
                <a:gd name="T49" fmla="*/ 2147483647 h 996"/>
                <a:gd name="T50" fmla="*/ 2147483647 w 372"/>
                <a:gd name="T51" fmla="*/ 2147483647 h 996"/>
                <a:gd name="T52" fmla="*/ 2147483647 w 372"/>
                <a:gd name="T53" fmla="*/ 2147483647 h 996"/>
                <a:gd name="T54" fmla="*/ 2147483647 w 372"/>
                <a:gd name="T55" fmla="*/ 2147483647 h 996"/>
                <a:gd name="T56" fmla="*/ 2147483647 w 372"/>
                <a:gd name="T57" fmla="*/ 2147483647 h 996"/>
                <a:gd name="T58" fmla="*/ 2147483647 w 372"/>
                <a:gd name="T59" fmla="*/ 2147483647 h 996"/>
                <a:gd name="T60" fmla="*/ 2147483647 w 372"/>
                <a:gd name="T61" fmla="*/ 2147483647 h 996"/>
                <a:gd name="T62" fmla="*/ 2147483647 w 372"/>
                <a:gd name="T63" fmla="*/ 2147483647 h 996"/>
                <a:gd name="T64" fmla="*/ 2147483647 w 372"/>
                <a:gd name="T65" fmla="*/ 2147483647 h 996"/>
                <a:gd name="T66" fmla="*/ 2147483647 w 372"/>
                <a:gd name="T67" fmla="*/ 2147483647 h 996"/>
                <a:gd name="T68" fmla="*/ 2147483647 w 372"/>
                <a:gd name="T69" fmla="*/ 2147483647 h 9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2"/>
                <a:gd name="T106" fmla="*/ 0 h 996"/>
                <a:gd name="T107" fmla="*/ 372 w 372"/>
                <a:gd name="T108" fmla="*/ 996 h 99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2" h="996">
                  <a:moveTo>
                    <a:pt x="0" y="0"/>
                  </a:moveTo>
                  <a:lnTo>
                    <a:pt x="6" y="18"/>
                  </a:lnTo>
                  <a:lnTo>
                    <a:pt x="12" y="42"/>
                  </a:lnTo>
                  <a:lnTo>
                    <a:pt x="18" y="60"/>
                  </a:lnTo>
                  <a:lnTo>
                    <a:pt x="24" y="84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36" y="162"/>
                  </a:lnTo>
                  <a:lnTo>
                    <a:pt x="42" y="192"/>
                  </a:lnTo>
                  <a:lnTo>
                    <a:pt x="48" y="216"/>
                  </a:lnTo>
                  <a:lnTo>
                    <a:pt x="54" y="246"/>
                  </a:lnTo>
                  <a:lnTo>
                    <a:pt x="60" y="282"/>
                  </a:lnTo>
                  <a:lnTo>
                    <a:pt x="66" y="312"/>
                  </a:lnTo>
                  <a:lnTo>
                    <a:pt x="66" y="342"/>
                  </a:lnTo>
                  <a:lnTo>
                    <a:pt x="72" y="378"/>
                  </a:lnTo>
                  <a:lnTo>
                    <a:pt x="78" y="408"/>
                  </a:lnTo>
                  <a:lnTo>
                    <a:pt x="84" y="444"/>
                  </a:lnTo>
                  <a:lnTo>
                    <a:pt x="90" y="474"/>
                  </a:lnTo>
                  <a:lnTo>
                    <a:pt x="96" y="510"/>
                  </a:lnTo>
                  <a:lnTo>
                    <a:pt x="102" y="540"/>
                  </a:lnTo>
                  <a:lnTo>
                    <a:pt x="108" y="576"/>
                  </a:lnTo>
                  <a:lnTo>
                    <a:pt x="108" y="606"/>
                  </a:lnTo>
                  <a:lnTo>
                    <a:pt x="114" y="636"/>
                  </a:lnTo>
                  <a:lnTo>
                    <a:pt x="120" y="672"/>
                  </a:lnTo>
                  <a:lnTo>
                    <a:pt x="126" y="702"/>
                  </a:lnTo>
                  <a:lnTo>
                    <a:pt x="132" y="732"/>
                  </a:lnTo>
                  <a:lnTo>
                    <a:pt x="138" y="756"/>
                  </a:lnTo>
                  <a:lnTo>
                    <a:pt x="144" y="786"/>
                  </a:lnTo>
                  <a:lnTo>
                    <a:pt x="144" y="810"/>
                  </a:lnTo>
                  <a:lnTo>
                    <a:pt x="150" y="840"/>
                  </a:lnTo>
                  <a:lnTo>
                    <a:pt x="156" y="858"/>
                  </a:lnTo>
                  <a:lnTo>
                    <a:pt x="162" y="882"/>
                  </a:lnTo>
                  <a:lnTo>
                    <a:pt x="168" y="900"/>
                  </a:lnTo>
                  <a:lnTo>
                    <a:pt x="174" y="924"/>
                  </a:lnTo>
                  <a:lnTo>
                    <a:pt x="180" y="936"/>
                  </a:lnTo>
                  <a:lnTo>
                    <a:pt x="186" y="954"/>
                  </a:lnTo>
                  <a:lnTo>
                    <a:pt x="186" y="966"/>
                  </a:lnTo>
                  <a:lnTo>
                    <a:pt x="192" y="978"/>
                  </a:lnTo>
                  <a:lnTo>
                    <a:pt x="198" y="984"/>
                  </a:lnTo>
                  <a:lnTo>
                    <a:pt x="204" y="990"/>
                  </a:lnTo>
                  <a:lnTo>
                    <a:pt x="210" y="996"/>
                  </a:lnTo>
                  <a:lnTo>
                    <a:pt x="216" y="996"/>
                  </a:lnTo>
                  <a:lnTo>
                    <a:pt x="222" y="990"/>
                  </a:lnTo>
                  <a:lnTo>
                    <a:pt x="228" y="984"/>
                  </a:lnTo>
                  <a:lnTo>
                    <a:pt x="234" y="978"/>
                  </a:lnTo>
                  <a:lnTo>
                    <a:pt x="240" y="966"/>
                  </a:lnTo>
                  <a:lnTo>
                    <a:pt x="246" y="954"/>
                  </a:lnTo>
                  <a:lnTo>
                    <a:pt x="252" y="942"/>
                  </a:lnTo>
                  <a:lnTo>
                    <a:pt x="258" y="924"/>
                  </a:lnTo>
                  <a:lnTo>
                    <a:pt x="264" y="906"/>
                  </a:lnTo>
                  <a:lnTo>
                    <a:pt x="264" y="882"/>
                  </a:lnTo>
                  <a:lnTo>
                    <a:pt x="270" y="858"/>
                  </a:lnTo>
                  <a:lnTo>
                    <a:pt x="276" y="834"/>
                  </a:lnTo>
                  <a:lnTo>
                    <a:pt x="282" y="804"/>
                  </a:lnTo>
                  <a:lnTo>
                    <a:pt x="288" y="774"/>
                  </a:lnTo>
                  <a:lnTo>
                    <a:pt x="294" y="738"/>
                  </a:lnTo>
                  <a:lnTo>
                    <a:pt x="300" y="708"/>
                  </a:lnTo>
                  <a:lnTo>
                    <a:pt x="306" y="672"/>
                  </a:lnTo>
                  <a:lnTo>
                    <a:pt x="306" y="636"/>
                  </a:lnTo>
                  <a:lnTo>
                    <a:pt x="312" y="594"/>
                  </a:lnTo>
                  <a:lnTo>
                    <a:pt x="318" y="552"/>
                  </a:lnTo>
                  <a:lnTo>
                    <a:pt x="324" y="510"/>
                  </a:lnTo>
                  <a:lnTo>
                    <a:pt x="330" y="468"/>
                  </a:lnTo>
                  <a:lnTo>
                    <a:pt x="336" y="426"/>
                  </a:lnTo>
                  <a:lnTo>
                    <a:pt x="342" y="378"/>
                  </a:lnTo>
                  <a:lnTo>
                    <a:pt x="342" y="330"/>
                  </a:lnTo>
                  <a:lnTo>
                    <a:pt x="348" y="282"/>
                  </a:lnTo>
                  <a:lnTo>
                    <a:pt x="354" y="240"/>
                  </a:lnTo>
                  <a:lnTo>
                    <a:pt x="360" y="192"/>
                  </a:lnTo>
                  <a:lnTo>
                    <a:pt x="366" y="144"/>
                  </a:lnTo>
                  <a:lnTo>
                    <a:pt x="372" y="9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9" name="Freeform 1117">
              <a:extLst>
                <a:ext uri="{FF2B5EF4-FFF2-40B4-BE49-F238E27FC236}">
                  <a16:creationId xmlns:a16="http://schemas.microsoft.com/office/drawing/2014/main" id="{80CD6D21-5B06-4BE5-85CB-DA2AD6F0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434" y="2109906"/>
              <a:ext cx="209550" cy="1588"/>
            </a:xfrm>
            <a:custGeom>
              <a:avLst/>
              <a:gdLst>
                <a:gd name="T0" fmla="*/ 0 w 132"/>
                <a:gd name="T1" fmla="*/ 0 h 1588"/>
                <a:gd name="T2" fmla="*/ 2147483647 w 132"/>
                <a:gd name="T3" fmla="*/ 0 h 1588"/>
                <a:gd name="T4" fmla="*/ 2147483647 w 132"/>
                <a:gd name="T5" fmla="*/ 0 h 1588"/>
                <a:gd name="T6" fmla="*/ 2147483647 w 132"/>
                <a:gd name="T7" fmla="*/ 0 h 1588"/>
                <a:gd name="T8" fmla="*/ 2147483647 w 132"/>
                <a:gd name="T9" fmla="*/ 0 h 1588"/>
                <a:gd name="T10" fmla="*/ 2147483647 w 132"/>
                <a:gd name="T11" fmla="*/ 0 h 1588"/>
                <a:gd name="T12" fmla="*/ 2147483647 w 132"/>
                <a:gd name="T13" fmla="*/ 0 h 1588"/>
                <a:gd name="T14" fmla="*/ 2147483647 w 132"/>
                <a:gd name="T15" fmla="*/ 0 h 1588"/>
                <a:gd name="T16" fmla="*/ 2147483647 w 132"/>
                <a:gd name="T17" fmla="*/ 0 h 1588"/>
                <a:gd name="T18" fmla="*/ 2147483647 w 132"/>
                <a:gd name="T19" fmla="*/ 0 h 1588"/>
                <a:gd name="T20" fmla="*/ 2147483647 w 132"/>
                <a:gd name="T21" fmla="*/ 0 h 1588"/>
                <a:gd name="T22" fmla="*/ 2147483647 w 132"/>
                <a:gd name="T23" fmla="*/ 0 h 1588"/>
                <a:gd name="T24" fmla="*/ 2147483647 w 132"/>
                <a:gd name="T25" fmla="*/ 0 h 1588"/>
                <a:gd name="T26" fmla="*/ 2147483647 w 132"/>
                <a:gd name="T27" fmla="*/ 0 h 1588"/>
                <a:gd name="T28" fmla="*/ 2147483647 w 132"/>
                <a:gd name="T29" fmla="*/ 0 h 1588"/>
                <a:gd name="T30" fmla="*/ 2147483647 w 132"/>
                <a:gd name="T31" fmla="*/ 0 h 1588"/>
                <a:gd name="T32" fmla="*/ 2147483647 w 132"/>
                <a:gd name="T33" fmla="*/ 0 h 1588"/>
                <a:gd name="T34" fmla="*/ 2147483647 w 132"/>
                <a:gd name="T35" fmla="*/ 0 h 1588"/>
                <a:gd name="T36" fmla="*/ 2147483647 w 132"/>
                <a:gd name="T37" fmla="*/ 0 h 1588"/>
                <a:gd name="T38" fmla="*/ 2147483647 w 132"/>
                <a:gd name="T39" fmla="*/ 0 h 1588"/>
                <a:gd name="T40" fmla="*/ 2147483647 w 132"/>
                <a:gd name="T41" fmla="*/ 0 h 1588"/>
                <a:gd name="T42" fmla="*/ 2147483647 w 132"/>
                <a:gd name="T43" fmla="*/ 0 h 1588"/>
                <a:gd name="T44" fmla="*/ 2147483647 w 132"/>
                <a:gd name="T45" fmla="*/ 0 h 15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2"/>
                <a:gd name="T70" fmla="*/ 0 h 1588"/>
                <a:gd name="T71" fmla="*/ 132 w 132"/>
                <a:gd name="T72" fmla="*/ 1588 h 158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2" h="158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70" name="Freeform 1118">
              <a:extLst>
                <a:ext uri="{FF2B5EF4-FFF2-40B4-BE49-F238E27FC236}">
                  <a16:creationId xmlns:a16="http://schemas.microsoft.com/office/drawing/2014/main" id="{14C0EE62-3C1E-4BE8-AD65-6F348FA36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984" y="671631"/>
              <a:ext cx="1057275" cy="1733550"/>
            </a:xfrm>
            <a:custGeom>
              <a:avLst/>
              <a:gdLst>
                <a:gd name="T0" fmla="*/ 2147483647 w 666"/>
                <a:gd name="T1" fmla="*/ 2147483647 h 1092"/>
                <a:gd name="T2" fmla="*/ 2147483647 w 666"/>
                <a:gd name="T3" fmla="*/ 2147483647 h 1092"/>
                <a:gd name="T4" fmla="*/ 2147483647 w 666"/>
                <a:gd name="T5" fmla="*/ 2147483647 h 1092"/>
                <a:gd name="T6" fmla="*/ 2147483647 w 666"/>
                <a:gd name="T7" fmla="*/ 2147483647 h 1092"/>
                <a:gd name="T8" fmla="*/ 2147483647 w 666"/>
                <a:gd name="T9" fmla="*/ 2147483647 h 1092"/>
                <a:gd name="T10" fmla="*/ 2147483647 w 666"/>
                <a:gd name="T11" fmla="*/ 2147483647 h 1092"/>
                <a:gd name="T12" fmla="*/ 2147483647 w 666"/>
                <a:gd name="T13" fmla="*/ 2147483647 h 1092"/>
                <a:gd name="T14" fmla="*/ 2147483647 w 666"/>
                <a:gd name="T15" fmla="*/ 2147483647 h 1092"/>
                <a:gd name="T16" fmla="*/ 2147483647 w 666"/>
                <a:gd name="T17" fmla="*/ 2147483647 h 1092"/>
                <a:gd name="T18" fmla="*/ 2147483647 w 666"/>
                <a:gd name="T19" fmla="*/ 0 h 1092"/>
                <a:gd name="T20" fmla="*/ 2147483647 w 666"/>
                <a:gd name="T21" fmla="*/ 2147483647 h 1092"/>
                <a:gd name="T22" fmla="*/ 2147483647 w 666"/>
                <a:gd name="T23" fmla="*/ 2147483647 h 1092"/>
                <a:gd name="T24" fmla="*/ 2147483647 w 666"/>
                <a:gd name="T25" fmla="*/ 2147483647 h 1092"/>
                <a:gd name="T26" fmla="*/ 2147483647 w 666"/>
                <a:gd name="T27" fmla="*/ 2147483647 h 1092"/>
                <a:gd name="T28" fmla="*/ 2147483647 w 666"/>
                <a:gd name="T29" fmla="*/ 2147483647 h 1092"/>
                <a:gd name="T30" fmla="*/ 2147483647 w 666"/>
                <a:gd name="T31" fmla="*/ 2147483647 h 1092"/>
                <a:gd name="T32" fmla="*/ 2147483647 w 666"/>
                <a:gd name="T33" fmla="*/ 2147483647 h 1092"/>
                <a:gd name="T34" fmla="*/ 2147483647 w 666"/>
                <a:gd name="T35" fmla="*/ 2147483647 h 1092"/>
                <a:gd name="T36" fmla="*/ 2147483647 w 666"/>
                <a:gd name="T37" fmla="*/ 2147483647 h 1092"/>
                <a:gd name="T38" fmla="*/ 2147483647 w 666"/>
                <a:gd name="T39" fmla="*/ 2147483647 h 1092"/>
                <a:gd name="T40" fmla="*/ 2147483647 w 666"/>
                <a:gd name="T41" fmla="*/ 2147483647 h 1092"/>
                <a:gd name="T42" fmla="*/ 2147483647 w 666"/>
                <a:gd name="T43" fmla="*/ 2147483647 h 1092"/>
                <a:gd name="T44" fmla="*/ 2147483647 w 666"/>
                <a:gd name="T45" fmla="*/ 2147483647 h 1092"/>
                <a:gd name="T46" fmla="*/ 2147483647 w 666"/>
                <a:gd name="T47" fmla="*/ 2147483647 h 1092"/>
                <a:gd name="T48" fmla="*/ 2147483647 w 666"/>
                <a:gd name="T49" fmla="*/ 2147483647 h 1092"/>
                <a:gd name="T50" fmla="*/ 2147483647 w 666"/>
                <a:gd name="T51" fmla="*/ 2147483647 h 1092"/>
                <a:gd name="T52" fmla="*/ 2147483647 w 666"/>
                <a:gd name="T53" fmla="*/ 2147483647 h 1092"/>
                <a:gd name="T54" fmla="*/ 2147483647 w 666"/>
                <a:gd name="T55" fmla="*/ 2147483647 h 1092"/>
                <a:gd name="T56" fmla="*/ 2147483647 w 666"/>
                <a:gd name="T57" fmla="*/ 2147483647 h 1092"/>
                <a:gd name="T58" fmla="*/ 2147483647 w 666"/>
                <a:gd name="T59" fmla="*/ 2147483647 h 1092"/>
                <a:gd name="T60" fmla="*/ 2147483647 w 666"/>
                <a:gd name="T61" fmla="*/ 2147483647 h 1092"/>
                <a:gd name="T62" fmla="*/ 2147483647 w 666"/>
                <a:gd name="T63" fmla="*/ 2147483647 h 1092"/>
                <a:gd name="T64" fmla="*/ 2147483647 w 666"/>
                <a:gd name="T65" fmla="*/ 2147483647 h 1092"/>
                <a:gd name="T66" fmla="*/ 2147483647 w 666"/>
                <a:gd name="T67" fmla="*/ 2147483647 h 1092"/>
                <a:gd name="T68" fmla="*/ 2147483647 w 666"/>
                <a:gd name="T69" fmla="*/ 2147483647 h 1092"/>
                <a:gd name="T70" fmla="*/ 2147483647 w 666"/>
                <a:gd name="T71" fmla="*/ 2147483647 h 1092"/>
                <a:gd name="T72" fmla="*/ 2147483647 w 666"/>
                <a:gd name="T73" fmla="*/ 2147483647 h 1092"/>
                <a:gd name="T74" fmla="*/ 2147483647 w 666"/>
                <a:gd name="T75" fmla="*/ 2147483647 h 1092"/>
                <a:gd name="T76" fmla="*/ 2147483647 w 666"/>
                <a:gd name="T77" fmla="*/ 2147483647 h 1092"/>
                <a:gd name="T78" fmla="*/ 2147483647 w 666"/>
                <a:gd name="T79" fmla="*/ 2147483647 h 1092"/>
                <a:gd name="T80" fmla="*/ 2147483647 w 666"/>
                <a:gd name="T81" fmla="*/ 2147483647 h 1092"/>
                <a:gd name="T82" fmla="*/ 2147483647 w 666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66"/>
                <a:gd name="T127" fmla="*/ 0 h 1092"/>
                <a:gd name="T128" fmla="*/ 666 w 666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66" h="1092">
                  <a:moveTo>
                    <a:pt x="0" y="906"/>
                  </a:moveTo>
                  <a:lnTo>
                    <a:pt x="0" y="852"/>
                  </a:lnTo>
                  <a:lnTo>
                    <a:pt x="6" y="804"/>
                  </a:lnTo>
                  <a:lnTo>
                    <a:pt x="12" y="756"/>
                  </a:lnTo>
                  <a:lnTo>
                    <a:pt x="18" y="714"/>
                  </a:lnTo>
                  <a:lnTo>
                    <a:pt x="24" y="666"/>
                  </a:lnTo>
                  <a:lnTo>
                    <a:pt x="30" y="618"/>
                  </a:lnTo>
                  <a:lnTo>
                    <a:pt x="36" y="570"/>
                  </a:lnTo>
                  <a:lnTo>
                    <a:pt x="36" y="528"/>
                  </a:lnTo>
                  <a:lnTo>
                    <a:pt x="42" y="486"/>
                  </a:lnTo>
                  <a:lnTo>
                    <a:pt x="48" y="444"/>
                  </a:lnTo>
                  <a:lnTo>
                    <a:pt x="54" y="402"/>
                  </a:lnTo>
                  <a:lnTo>
                    <a:pt x="60" y="360"/>
                  </a:lnTo>
                  <a:lnTo>
                    <a:pt x="66" y="324"/>
                  </a:lnTo>
                  <a:lnTo>
                    <a:pt x="72" y="288"/>
                  </a:lnTo>
                  <a:lnTo>
                    <a:pt x="78" y="258"/>
                  </a:lnTo>
                  <a:lnTo>
                    <a:pt x="78" y="222"/>
                  </a:lnTo>
                  <a:lnTo>
                    <a:pt x="84" y="192"/>
                  </a:lnTo>
                  <a:lnTo>
                    <a:pt x="90" y="162"/>
                  </a:lnTo>
                  <a:lnTo>
                    <a:pt x="96" y="138"/>
                  </a:lnTo>
                  <a:lnTo>
                    <a:pt x="102" y="114"/>
                  </a:lnTo>
                  <a:lnTo>
                    <a:pt x="108" y="90"/>
                  </a:lnTo>
                  <a:lnTo>
                    <a:pt x="114" y="72"/>
                  </a:lnTo>
                  <a:lnTo>
                    <a:pt x="114" y="54"/>
                  </a:lnTo>
                  <a:lnTo>
                    <a:pt x="120" y="42"/>
                  </a:lnTo>
                  <a:lnTo>
                    <a:pt x="126" y="30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44" y="6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6"/>
                  </a:lnTo>
                  <a:lnTo>
                    <a:pt x="168" y="12"/>
                  </a:lnTo>
                  <a:lnTo>
                    <a:pt x="174" y="18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92" y="60"/>
                  </a:lnTo>
                  <a:lnTo>
                    <a:pt x="192" y="72"/>
                  </a:lnTo>
                  <a:lnTo>
                    <a:pt x="198" y="96"/>
                  </a:lnTo>
                  <a:lnTo>
                    <a:pt x="204" y="114"/>
                  </a:lnTo>
                  <a:lnTo>
                    <a:pt x="210" y="138"/>
                  </a:lnTo>
                  <a:lnTo>
                    <a:pt x="216" y="156"/>
                  </a:lnTo>
                  <a:lnTo>
                    <a:pt x="222" y="186"/>
                  </a:lnTo>
                  <a:lnTo>
                    <a:pt x="228" y="210"/>
                  </a:lnTo>
                  <a:lnTo>
                    <a:pt x="234" y="240"/>
                  </a:lnTo>
                  <a:lnTo>
                    <a:pt x="234" y="264"/>
                  </a:lnTo>
                  <a:lnTo>
                    <a:pt x="240" y="294"/>
                  </a:lnTo>
                  <a:lnTo>
                    <a:pt x="246" y="324"/>
                  </a:lnTo>
                  <a:lnTo>
                    <a:pt x="252" y="360"/>
                  </a:lnTo>
                  <a:lnTo>
                    <a:pt x="258" y="390"/>
                  </a:lnTo>
                  <a:lnTo>
                    <a:pt x="264" y="420"/>
                  </a:lnTo>
                  <a:lnTo>
                    <a:pt x="270" y="456"/>
                  </a:lnTo>
                  <a:lnTo>
                    <a:pt x="276" y="486"/>
                  </a:lnTo>
                  <a:lnTo>
                    <a:pt x="276" y="522"/>
                  </a:lnTo>
                  <a:lnTo>
                    <a:pt x="282" y="552"/>
                  </a:lnTo>
                  <a:lnTo>
                    <a:pt x="288" y="588"/>
                  </a:lnTo>
                  <a:lnTo>
                    <a:pt x="294" y="618"/>
                  </a:lnTo>
                  <a:lnTo>
                    <a:pt x="300" y="654"/>
                  </a:lnTo>
                  <a:lnTo>
                    <a:pt x="306" y="684"/>
                  </a:lnTo>
                  <a:lnTo>
                    <a:pt x="312" y="714"/>
                  </a:lnTo>
                  <a:lnTo>
                    <a:pt x="312" y="750"/>
                  </a:lnTo>
                  <a:lnTo>
                    <a:pt x="318" y="780"/>
                  </a:lnTo>
                  <a:lnTo>
                    <a:pt x="324" y="804"/>
                  </a:lnTo>
                  <a:lnTo>
                    <a:pt x="330" y="834"/>
                  </a:lnTo>
                  <a:lnTo>
                    <a:pt x="336" y="858"/>
                  </a:lnTo>
                  <a:lnTo>
                    <a:pt x="342" y="888"/>
                  </a:lnTo>
                  <a:lnTo>
                    <a:pt x="348" y="912"/>
                  </a:lnTo>
                  <a:lnTo>
                    <a:pt x="354" y="936"/>
                  </a:lnTo>
                  <a:lnTo>
                    <a:pt x="354" y="954"/>
                  </a:lnTo>
                  <a:lnTo>
                    <a:pt x="360" y="978"/>
                  </a:lnTo>
                  <a:lnTo>
                    <a:pt x="366" y="996"/>
                  </a:lnTo>
                  <a:lnTo>
                    <a:pt x="372" y="1014"/>
                  </a:lnTo>
                  <a:lnTo>
                    <a:pt x="378" y="1026"/>
                  </a:lnTo>
                  <a:lnTo>
                    <a:pt x="384" y="1044"/>
                  </a:lnTo>
                  <a:lnTo>
                    <a:pt x="390" y="1056"/>
                  </a:lnTo>
                  <a:lnTo>
                    <a:pt x="390" y="1062"/>
                  </a:lnTo>
                  <a:lnTo>
                    <a:pt x="396" y="1074"/>
                  </a:lnTo>
                  <a:lnTo>
                    <a:pt x="402" y="1080"/>
                  </a:lnTo>
                  <a:lnTo>
                    <a:pt x="408" y="1086"/>
                  </a:lnTo>
                  <a:lnTo>
                    <a:pt x="414" y="1092"/>
                  </a:lnTo>
                  <a:lnTo>
                    <a:pt x="420" y="1092"/>
                  </a:lnTo>
                  <a:lnTo>
                    <a:pt x="426" y="1092"/>
                  </a:lnTo>
                  <a:lnTo>
                    <a:pt x="432" y="1092"/>
                  </a:lnTo>
                  <a:lnTo>
                    <a:pt x="438" y="1086"/>
                  </a:lnTo>
                  <a:lnTo>
                    <a:pt x="444" y="1080"/>
                  </a:lnTo>
                  <a:lnTo>
                    <a:pt x="450" y="1074"/>
                  </a:lnTo>
                  <a:lnTo>
                    <a:pt x="456" y="1068"/>
                  </a:lnTo>
                  <a:lnTo>
                    <a:pt x="462" y="1056"/>
                  </a:lnTo>
                  <a:lnTo>
                    <a:pt x="468" y="1044"/>
                  </a:lnTo>
                  <a:lnTo>
                    <a:pt x="468" y="1032"/>
                  </a:lnTo>
                  <a:lnTo>
                    <a:pt x="474" y="1020"/>
                  </a:lnTo>
                  <a:lnTo>
                    <a:pt x="480" y="1008"/>
                  </a:lnTo>
                  <a:lnTo>
                    <a:pt x="486" y="996"/>
                  </a:lnTo>
                  <a:lnTo>
                    <a:pt x="492" y="984"/>
                  </a:lnTo>
                  <a:lnTo>
                    <a:pt x="498" y="966"/>
                  </a:lnTo>
                  <a:lnTo>
                    <a:pt x="504" y="948"/>
                  </a:lnTo>
                  <a:lnTo>
                    <a:pt x="510" y="936"/>
                  </a:lnTo>
                  <a:lnTo>
                    <a:pt x="510" y="918"/>
                  </a:lnTo>
                  <a:lnTo>
                    <a:pt x="516" y="906"/>
                  </a:lnTo>
                  <a:lnTo>
                    <a:pt x="522" y="888"/>
                  </a:lnTo>
                  <a:lnTo>
                    <a:pt x="528" y="870"/>
                  </a:lnTo>
                  <a:lnTo>
                    <a:pt x="534" y="858"/>
                  </a:lnTo>
                  <a:lnTo>
                    <a:pt x="540" y="840"/>
                  </a:lnTo>
                  <a:lnTo>
                    <a:pt x="546" y="822"/>
                  </a:lnTo>
                  <a:lnTo>
                    <a:pt x="552" y="810"/>
                  </a:lnTo>
                  <a:lnTo>
                    <a:pt x="552" y="798"/>
                  </a:lnTo>
                  <a:lnTo>
                    <a:pt x="558" y="786"/>
                  </a:lnTo>
                  <a:lnTo>
                    <a:pt x="564" y="774"/>
                  </a:lnTo>
                  <a:lnTo>
                    <a:pt x="570" y="762"/>
                  </a:lnTo>
                  <a:lnTo>
                    <a:pt x="576" y="750"/>
                  </a:lnTo>
                  <a:lnTo>
                    <a:pt x="582" y="738"/>
                  </a:lnTo>
                  <a:lnTo>
                    <a:pt x="588" y="732"/>
                  </a:lnTo>
                  <a:lnTo>
                    <a:pt x="588" y="726"/>
                  </a:lnTo>
                  <a:lnTo>
                    <a:pt x="594" y="720"/>
                  </a:lnTo>
                  <a:lnTo>
                    <a:pt x="600" y="714"/>
                  </a:lnTo>
                  <a:lnTo>
                    <a:pt x="606" y="714"/>
                  </a:lnTo>
                  <a:lnTo>
                    <a:pt x="612" y="714"/>
                  </a:lnTo>
                  <a:lnTo>
                    <a:pt x="618" y="714"/>
                  </a:lnTo>
                  <a:lnTo>
                    <a:pt x="624" y="714"/>
                  </a:lnTo>
                  <a:lnTo>
                    <a:pt x="630" y="720"/>
                  </a:lnTo>
                  <a:lnTo>
                    <a:pt x="630" y="726"/>
                  </a:lnTo>
                  <a:lnTo>
                    <a:pt x="636" y="732"/>
                  </a:lnTo>
                  <a:lnTo>
                    <a:pt x="642" y="744"/>
                  </a:lnTo>
                  <a:lnTo>
                    <a:pt x="648" y="750"/>
                  </a:lnTo>
                  <a:lnTo>
                    <a:pt x="654" y="762"/>
                  </a:lnTo>
                  <a:lnTo>
                    <a:pt x="660" y="780"/>
                  </a:lnTo>
                  <a:lnTo>
                    <a:pt x="666" y="792"/>
                  </a:lnTo>
                  <a:lnTo>
                    <a:pt x="666" y="81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71" name="Freeform 1119">
              <a:extLst>
                <a:ext uri="{FF2B5EF4-FFF2-40B4-BE49-F238E27FC236}">
                  <a16:creationId xmlns:a16="http://schemas.microsoft.com/office/drawing/2014/main" id="{53A724BA-5CC9-4C0B-8C75-0C7BC0627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259" y="1957506"/>
              <a:ext cx="590550" cy="1581150"/>
            </a:xfrm>
            <a:custGeom>
              <a:avLst/>
              <a:gdLst>
                <a:gd name="T0" fmla="*/ 2147483647 w 372"/>
                <a:gd name="T1" fmla="*/ 2147483647 h 996"/>
                <a:gd name="T2" fmla="*/ 2147483647 w 372"/>
                <a:gd name="T3" fmla="*/ 2147483647 h 996"/>
                <a:gd name="T4" fmla="*/ 2147483647 w 372"/>
                <a:gd name="T5" fmla="*/ 2147483647 h 996"/>
                <a:gd name="T6" fmla="*/ 2147483647 w 372"/>
                <a:gd name="T7" fmla="*/ 2147483647 h 996"/>
                <a:gd name="T8" fmla="*/ 2147483647 w 372"/>
                <a:gd name="T9" fmla="*/ 2147483647 h 996"/>
                <a:gd name="T10" fmla="*/ 2147483647 w 372"/>
                <a:gd name="T11" fmla="*/ 2147483647 h 996"/>
                <a:gd name="T12" fmla="*/ 2147483647 w 372"/>
                <a:gd name="T13" fmla="*/ 2147483647 h 996"/>
                <a:gd name="T14" fmla="*/ 2147483647 w 372"/>
                <a:gd name="T15" fmla="*/ 2147483647 h 996"/>
                <a:gd name="T16" fmla="*/ 2147483647 w 372"/>
                <a:gd name="T17" fmla="*/ 2147483647 h 996"/>
                <a:gd name="T18" fmla="*/ 2147483647 w 372"/>
                <a:gd name="T19" fmla="*/ 2147483647 h 996"/>
                <a:gd name="T20" fmla="*/ 2147483647 w 372"/>
                <a:gd name="T21" fmla="*/ 2147483647 h 996"/>
                <a:gd name="T22" fmla="*/ 2147483647 w 372"/>
                <a:gd name="T23" fmla="*/ 2147483647 h 996"/>
                <a:gd name="T24" fmla="*/ 2147483647 w 372"/>
                <a:gd name="T25" fmla="*/ 2147483647 h 996"/>
                <a:gd name="T26" fmla="*/ 2147483647 w 372"/>
                <a:gd name="T27" fmla="*/ 2147483647 h 996"/>
                <a:gd name="T28" fmla="*/ 2147483647 w 372"/>
                <a:gd name="T29" fmla="*/ 2147483647 h 996"/>
                <a:gd name="T30" fmla="*/ 2147483647 w 372"/>
                <a:gd name="T31" fmla="*/ 2147483647 h 996"/>
                <a:gd name="T32" fmla="*/ 2147483647 w 372"/>
                <a:gd name="T33" fmla="*/ 2147483647 h 996"/>
                <a:gd name="T34" fmla="*/ 2147483647 w 372"/>
                <a:gd name="T35" fmla="*/ 2147483647 h 996"/>
                <a:gd name="T36" fmla="*/ 2147483647 w 372"/>
                <a:gd name="T37" fmla="*/ 2147483647 h 996"/>
                <a:gd name="T38" fmla="*/ 2147483647 w 372"/>
                <a:gd name="T39" fmla="*/ 2147483647 h 996"/>
                <a:gd name="T40" fmla="*/ 2147483647 w 372"/>
                <a:gd name="T41" fmla="*/ 2147483647 h 996"/>
                <a:gd name="T42" fmla="*/ 2147483647 w 372"/>
                <a:gd name="T43" fmla="*/ 2147483647 h 996"/>
                <a:gd name="T44" fmla="*/ 2147483647 w 372"/>
                <a:gd name="T45" fmla="*/ 2147483647 h 996"/>
                <a:gd name="T46" fmla="*/ 2147483647 w 372"/>
                <a:gd name="T47" fmla="*/ 2147483647 h 996"/>
                <a:gd name="T48" fmla="*/ 2147483647 w 372"/>
                <a:gd name="T49" fmla="*/ 2147483647 h 996"/>
                <a:gd name="T50" fmla="*/ 2147483647 w 372"/>
                <a:gd name="T51" fmla="*/ 2147483647 h 996"/>
                <a:gd name="T52" fmla="*/ 2147483647 w 372"/>
                <a:gd name="T53" fmla="*/ 2147483647 h 996"/>
                <a:gd name="T54" fmla="*/ 2147483647 w 372"/>
                <a:gd name="T55" fmla="*/ 2147483647 h 996"/>
                <a:gd name="T56" fmla="*/ 2147483647 w 372"/>
                <a:gd name="T57" fmla="*/ 2147483647 h 996"/>
                <a:gd name="T58" fmla="*/ 2147483647 w 372"/>
                <a:gd name="T59" fmla="*/ 2147483647 h 996"/>
                <a:gd name="T60" fmla="*/ 2147483647 w 372"/>
                <a:gd name="T61" fmla="*/ 2147483647 h 996"/>
                <a:gd name="T62" fmla="*/ 2147483647 w 372"/>
                <a:gd name="T63" fmla="*/ 2147483647 h 996"/>
                <a:gd name="T64" fmla="*/ 2147483647 w 372"/>
                <a:gd name="T65" fmla="*/ 2147483647 h 996"/>
                <a:gd name="T66" fmla="*/ 2147483647 w 372"/>
                <a:gd name="T67" fmla="*/ 2147483647 h 996"/>
                <a:gd name="T68" fmla="*/ 2147483647 w 372"/>
                <a:gd name="T69" fmla="*/ 2147483647 h 996"/>
                <a:gd name="T70" fmla="*/ 2147483647 w 372"/>
                <a:gd name="T71" fmla="*/ 2147483647 h 9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72"/>
                <a:gd name="T109" fmla="*/ 0 h 996"/>
                <a:gd name="T110" fmla="*/ 372 w 372"/>
                <a:gd name="T111" fmla="*/ 996 h 9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72" h="996">
                  <a:moveTo>
                    <a:pt x="0" y="0"/>
                  </a:moveTo>
                  <a:lnTo>
                    <a:pt x="6" y="18"/>
                  </a:lnTo>
                  <a:lnTo>
                    <a:pt x="12" y="42"/>
                  </a:lnTo>
                  <a:lnTo>
                    <a:pt x="18" y="60"/>
                  </a:lnTo>
                  <a:lnTo>
                    <a:pt x="24" y="84"/>
                  </a:lnTo>
                  <a:lnTo>
                    <a:pt x="30" y="108"/>
                  </a:lnTo>
                  <a:lnTo>
                    <a:pt x="36" y="138"/>
                  </a:lnTo>
                  <a:lnTo>
                    <a:pt x="42" y="162"/>
                  </a:lnTo>
                  <a:lnTo>
                    <a:pt x="42" y="192"/>
                  </a:lnTo>
                  <a:lnTo>
                    <a:pt x="48" y="216"/>
                  </a:lnTo>
                  <a:lnTo>
                    <a:pt x="54" y="246"/>
                  </a:lnTo>
                  <a:lnTo>
                    <a:pt x="60" y="282"/>
                  </a:lnTo>
                  <a:lnTo>
                    <a:pt x="66" y="312"/>
                  </a:lnTo>
                  <a:lnTo>
                    <a:pt x="72" y="342"/>
                  </a:lnTo>
                  <a:lnTo>
                    <a:pt x="78" y="378"/>
                  </a:lnTo>
                  <a:lnTo>
                    <a:pt x="78" y="408"/>
                  </a:lnTo>
                  <a:lnTo>
                    <a:pt x="84" y="444"/>
                  </a:lnTo>
                  <a:lnTo>
                    <a:pt x="90" y="474"/>
                  </a:lnTo>
                  <a:lnTo>
                    <a:pt x="96" y="510"/>
                  </a:lnTo>
                  <a:lnTo>
                    <a:pt x="102" y="540"/>
                  </a:lnTo>
                  <a:lnTo>
                    <a:pt x="108" y="576"/>
                  </a:lnTo>
                  <a:lnTo>
                    <a:pt x="114" y="606"/>
                  </a:lnTo>
                  <a:lnTo>
                    <a:pt x="120" y="636"/>
                  </a:lnTo>
                  <a:lnTo>
                    <a:pt x="120" y="672"/>
                  </a:lnTo>
                  <a:lnTo>
                    <a:pt x="126" y="702"/>
                  </a:lnTo>
                  <a:lnTo>
                    <a:pt x="132" y="732"/>
                  </a:lnTo>
                  <a:lnTo>
                    <a:pt x="138" y="756"/>
                  </a:lnTo>
                  <a:lnTo>
                    <a:pt x="144" y="786"/>
                  </a:lnTo>
                  <a:lnTo>
                    <a:pt x="150" y="810"/>
                  </a:lnTo>
                  <a:lnTo>
                    <a:pt x="156" y="840"/>
                  </a:lnTo>
                  <a:lnTo>
                    <a:pt x="162" y="858"/>
                  </a:lnTo>
                  <a:lnTo>
                    <a:pt x="162" y="882"/>
                  </a:lnTo>
                  <a:lnTo>
                    <a:pt x="168" y="900"/>
                  </a:lnTo>
                  <a:lnTo>
                    <a:pt x="174" y="924"/>
                  </a:lnTo>
                  <a:lnTo>
                    <a:pt x="180" y="936"/>
                  </a:lnTo>
                  <a:lnTo>
                    <a:pt x="186" y="954"/>
                  </a:lnTo>
                  <a:lnTo>
                    <a:pt x="192" y="966"/>
                  </a:lnTo>
                  <a:lnTo>
                    <a:pt x="198" y="978"/>
                  </a:lnTo>
                  <a:lnTo>
                    <a:pt x="198" y="984"/>
                  </a:lnTo>
                  <a:lnTo>
                    <a:pt x="204" y="990"/>
                  </a:lnTo>
                  <a:lnTo>
                    <a:pt x="210" y="996"/>
                  </a:lnTo>
                  <a:lnTo>
                    <a:pt x="216" y="996"/>
                  </a:lnTo>
                  <a:lnTo>
                    <a:pt x="222" y="996"/>
                  </a:lnTo>
                  <a:lnTo>
                    <a:pt x="228" y="990"/>
                  </a:lnTo>
                  <a:lnTo>
                    <a:pt x="234" y="984"/>
                  </a:lnTo>
                  <a:lnTo>
                    <a:pt x="240" y="978"/>
                  </a:lnTo>
                  <a:lnTo>
                    <a:pt x="240" y="966"/>
                  </a:lnTo>
                  <a:lnTo>
                    <a:pt x="246" y="954"/>
                  </a:lnTo>
                  <a:lnTo>
                    <a:pt x="252" y="942"/>
                  </a:lnTo>
                  <a:lnTo>
                    <a:pt x="258" y="924"/>
                  </a:lnTo>
                  <a:lnTo>
                    <a:pt x="264" y="906"/>
                  </a:lnTo>
                  <a:lnTo>
                    <a:pt x="270" y="882"/>
                  </a:lnTo>
                  <a:lnTo>
                    <a:pt x="276" y="858"/>
                  </a:lnTo>
                  <a:lnTo>
                    <a:pt x="276" y="834"/>
                  </a:lnTo>
                  <a:lnTo>
                    <a:pt x="282" y="804"/>
                  </a:lnTo>
                  <a:lnTo>
                    <a:pt x="288" y="774"/>
                  </a:lnTo>
                  <a:lnTo>
                    <a:pt x="294" y="738"/>
                  </a:lnTo>
                  <a:lnTo>
                    <a:pt x="300" y="708"/>
                  </a:lnTo>
                  <a:lnTo>
                    <a:pt x="306" y="672"/>
                  </a:lnTo>
                  <a:lnTo>
                    <a:pt x="312" y="636"/>
                  </a:lnTo>
                  <a:lnTo>
                    <a:pt x="318" y="594"/>
                  </a:lnTo>
                  <a:lnTo>
                    <a:pt x="318" y="552"/>
                  </a:lnTo>
                  <a:lnTo>
                    <a:pt x="324" y="510"/>
                  </a:lnTo>
                  <a:lnTo>
                    <a:pt x="330" y="468"/>
                  </a:lnTo>
                  <a:lnTo>
                    <a:pt x="336" y="426"/>
                  </a:lnTo>
                  <a:lnTo>
                    <a:pt x="342" y="378"/>
                  </a:lnTo>
                  <a:lnTo>
                    <a:pt x="348" y="330"/>
                  </a:lnTo>
                  <a:lnTo>
                    <a:pt x="354" y="282"/>
                  </a:lnTo>
                  <a:lnTo>
                    <a:pt x="354" y="240"/>
                  </a:lnTo>
                  <a:lnTo>
                    <a:pt x="360" y="192"/>
                  </a:lnTo>
                  <a:lnTo>
                    <a:pt x="366" y="144"/>
                  </a:lnTo>
                  <a:lnTo>
                    <a:pt x="372" y="9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8957" name="Straight Arrow Connector 28">
            <a:extLst>
              <a:ext uri="{FF2B5EF4-FFF2-40B4-BE49-F238E27FC236}">
                <a16:creationId xmlns:a16="http://schemas.microsoft.com/office/drawing/2014/main" id="{E14275EC-3D51-45AB-9263-047076F2AAB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656898" y="4791211"/>
            <a:ext cx="3667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0839C34-19E7-48D6-B953-11BFE621A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2586" y="4283211"/>
            <a:ext cx="2974975" cy="1473200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pSp>
        <p:nvGrpSpPr>
          <p:cNvPr id="38959" name="Group 155">
            <a:extLst>
              <a:ext uri="{FF2B5EF4-FFF2-40B4-BE49-F238E27FC236}">
                <a16:creationId xmlns:a16="http://schemas.microsoft.com/office/drawing/2014/main" id="{F08BDB17-6A2D-4182-9FBD-DA50479CD641}"/>
              </a:ext>
            </a:extLst>
          </p:cNvPr>
          <p:cNvGrpSpPr>
            <a:grpSpLocks/>
          </p:cNvGrpSpPr>
          <p:nvPr/>
        </p:nvGrpSpPr>
        <p:grpSpPr bwMode="auto">
          <a:xfrm>
            <a:off x="5017261" y="4395925"/>
            <a:ext cx="6446837" cy="1309687"/>
            <a:chOff x="867059" y="671631"/>
            <a:chExt cx="3714750" cy="2867025"/>
          </a:xfrm>
        </p:grpSpPr>
        <p:sp>
          <p:nvSpPr>
            <p:cNvPr id="38960" name="Freeform 1114">
              <a:extLst>
                <a:ext uri="{FF2B5EF4-FFF2-40B4-BE49-F238E27FC236}">
                  <a16:creationId xmlns:a16="http://schemas.microsoft.com/office/drawing/2014/main" id="{E0127DEA-527B-441F-ACD3-56BA94608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59" y="2109906"/>
              <a:ext cx="200025" cy="1588"/>
            </a:xfrm>
            <a:custGeom>
              <a:avLst/>
              <a:gdLst>
                <a:gd name="T0" fmla="*/ 0 w 126"/>
                <a:gd name="T1" fmla="*/ 0 h 1588"/>
                <a:gd name="T2" fmla="*/ 2147483647 w 126"/>
                <a:gd name="T3" fmla="*/ 0 h 1588"/>
                <a:gd name="T4" fmla="*/ 2147483647 w 126"/>
                <a:gd name="T5" fmla="*/ 0 h 1588"/>
                <a:gd name="T6" fmla="*/ 2147483647 w 126"/>
                <a:gd name="T7" fmla="*/ 0 h 1588"/>
                <a:gd name="T8" fmla="*/ 2147483647 w 126"/>
                <a:gd name="T9" fmla="*/ 0 h 1588"/>
                <a:gd name="T10" fmla="*/ 2147483647 w 126"/>
                <a:gd name="T11" fmla="*/ 0 h 1588"/>
                <a:gd name="T12" fmla="*/ 2147483647 w 126"/>
                <a:gd name="T13" fmla="*/ 0 h 1588"/>
                <a:gd name="T14" fmla="*/ 2147483647 w 126"/>
                <a:gd name="T15" fmla="*/ 0 h 1588"/>
                <a:gd name="T16" fmla="*/ 2147483647 w 126"/>
                <a:gd name="T17" fmla="*/ 0 h 1588"/>
                <a:gd name="T18" fmla="*/ 2147483647 w 126"/>
                <a:gd name="T19" fmla="*/ 0 h 1588"/>
                <a:gd name="T20" fmla="*/ 2147483647 w 126"/>
                <a:gd name="T21" fmla="*/ 0 h 1588"/>
                <a:gd name="T22" fmla="*/ 2147483647 w 126"/>
                <a:gd name="T23" fmla="*/ 0 h 1588"/>
                <a:gd name="T24" fmla="*/ 2147483647 w 126"/>
                <a:gd name="T25" fmla="*/ 0 h 1588"/>
                <a:gd name="T26" fmla="*/ 2147483647 w 126"/>
                <a:gd name="T27" fmla="*/ 0 h 1588"/>
                <a:gd name="T28" fmla="*/ 2147483647 w 126"/>
                <a:gd name="T29" fmla="*/ 0 h 1588"/>
                <a:gd name="T30" fmla="*/ 2147483647 w 126"/>
                <a:gd name="T31" fmla="*/ 0 h 1588"/>
                <a:gd name="T32" fmla="*/ 2147483647 w 126"/>
                <a:gd name="T33" fmla="*/ 0 h 1588"/>
                <a:gd name="T34" fmla="*/ 2147483647 w 126"/>
                <a:gd name="T35" fmla="*/ 0 h 1588"/>
                <a:gd name="T36" fmla="*/ 2147483647 w 126"/>
                <a:gd name="T37" fmla="*/ 0 h 1588"/>
                <a:gd name="T38" fmla="*/ 2147483647 w 126"/>
                <a:gd name="T39" fmla="*/ 0 h 1588"/>
                <a:gd name="T40" fmla="*/ 2147483647 w 126"/>
                <a:gd name="T41" fmla="*/ 0 h 1588"/>
                <a:gd name="T42" fmla="*/ 2147483647 w 126"/>
                <a:gd name="T43" fmla="*/ 0 h 158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"/>
                <a:gd name="T67" fmla="*/ 0 h 1588"/>
                <a:gd name="T68" fmla="*/ 126 w 126"/>
                <a:gd name="T69" fmla="*/ 1588 h 158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" h="158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1" name="Freeform 1115">
              <a:extLst>
                <a:ext uri="{FF2B5EF4-FFF2-40B4-BE49-F238E27FC236}">
                  <a16:creationId xmlns:a16="http://schemas.microsoft.com/office/drawing/2014/main" id="{EFD6204E-754E-4025-BA21-064CB7D6B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84" y="671631"/>
              <a:ext cx="1066800" cy="1733550"/>
            </a:xfrm>
            <a:custGeom>
              <a:avLst/>
              <a:gdLst>
                <a:gd name="T0" fmla="*/ 2147483647 w 672"/>
                <a:gd name="T1" fmla="*/ 2147483647 h 1092"/>
                <a:gd name="T2" fmla="*/ 2147483647 w 672"/>
                <a:gd name="T3" fmla="*/ 2147483647 h 1092"/>
                <a:gd name="T4" fmla="*/ 2147483647 w 672"/>
                <a:gd name="T5" fmla="*/ 2147483647 h 1092"/>
                <a:gd name="T6" fmla="*/ 2147483647 w 672"/>
                <a:gd name="T7" fmla="*/ 2147483647 h 1092"/>
                <a:gd name="T8" fmla="*/ 2147483647 w 672"/>
                <a:gd name="T9" fmla="*/ 2147483647 h 1092"/>
                <a:gd name="T10" fmla="*/ 2147483647 w 672"/>
                <a:gd name="T11" fmla="*/ 2147483647 h 1092"/>
                <a:gd name="T12" fmla="*/ 2147483647 w 672"/>
                <a:gd name="T13" fmla="*/ 2147483647 h 1092"/>
                <a:gd name="T14" fmla="*/ 2147483647 w 672"/>
                <a:gd name="T15" fmla="*/ 2147483647 h 1092"/>
                <a:gd name="T16" fmla="*/ 2147483647 w 672"/>
                <a:gd name="T17" fmla="*/ 2147483647 h 1092"/>
                <a:gd name="T18" fmla="*/ 2147483647 w 672"/>
                <a:gd name="T19" fmla="*/ 0 h 1092"/>
                <a:gd name="T20" fmla="*/ 2147483647 w 672"/>
                <a:gd name="T21" fmla="*/ 2147483647 h 1092"/>
                <a:gd name="T22" fmla="*/ 2147483647 w 672"/>
                <a:gd name="T23" fmla="*/ 2147483647 h 1092"/>
                <a:gd name="T24" fmla="*/ 2147483647 w 672"/>
                <a:gd name="T25" fmla="*/ 2147483647 h 1092"/>
                <a:gd name="T26" fmla="*/ 2147483647 w 672"/>
                <a:gd name="T27" fmla="*/ 2147483647 h 1092"/>
                <a:gd name="T28" fmla="*/ 2147483647 w 672"/>
                <a:gd name="T29" fmla="*/ 2147483647 h 1092"/>
                <a:gd name="T30" fmla="*/ 2147483647 w 672"/>
                <a:gd name="T31" fmla="*/ 2147483647 h 1092"/>
                <a:gd name="T32" fmla="*/ 2147483647 w 672"/>
                <a:gd name="T33" fmla="*/ 2147483647 h 1092"/>
                <a:gd name="T34" fmla="*/ 2147483647 w 672"/>
                <a:gd name="T35" fmla="*/ 2147483647 h 1092"/>
                <a:gd name="T36" fmla="*/ 2147483647 w 672"/>
                <a:gd name="T37" fmla="*/ 2147483647 h 1092"/>
                <a:gd name="T38" fmla="*/ 2147483647 w 672"/>
                <a:gd name="T39" fmla="*/ 2147483647 h 1092"/>
                <a:gd name="T40" fmla="*/ 2147483647 w 672"/>
                <a:gd name="T41" fmla="*/ 2147483647 h 1092"/>
                <a:gd name="T42" fmla="*/ 2147483647 w 672"/>
                <a:gd name="T43" fmla="*/ 2147483647 h 1092"/>
                <a:gd name="T44" fmla="*/ 2147483647 w 672"/>
                <a:gd name="T45" fmla="*/ 2147483647 h 1092"/>
                <a:gd name="T46" fmla="*/ 2147483647 w 672"/>
                <a:gd name="T47" fmla="*/ 2147483647 h 1092"/>
                <a:gd name="T48" fmla="*/ 2147483647 w 672"/>
                <a:gd name="T49" fmla="*/ 2147483647 h 1092"/>
                <a:gd name="T50" fmla="*/ 2147483647 w 672"/>
                <a:gd name="T51" fmla="*/ 2147483647 h 1092"/>
                <a:gd name="T52" fmla="*/ 2147483647 w 672"/>
                <a:gd name="T53" fmla="*/ 2147483647 h 1092"/>
                <a:gd name="T54" fmla="*/ 2147483647 w 672"/>
                <a:gd name="T55" fmla="*/ 2147483647 h 1092"/>
                <a:gd name="T56" fmla="*/ 2147483647 w 672"/>
                <a:gd name="T57" fmla="*/ 2147483647 h 1092"/>
                <a:gd name="T58" fmla="*/ 2147483647 w 672"/>
                <a:gd name="T59" fmla="*/ 2147483647 h 1092"/>
                <a:gd name="T60" fmla="*/ 2147483647 w 672"/>
                <a:gd name="T61" fmla="*/ 2147483647 h 1092"/>
                <a:gd name="T62" fmla="*/ 2147483647 w 672"/>
                <a:gd name="T63" fmla="*/ 2147483647 h 1092"/>
                <a:gd name="T64" fmla="*/ 2147483647 w 672"/>
                <a:gd name="T65" fmla="*/ 2147483647 h 1092"/>
                <a:gd name="T66" fmla="*/ 2147483647 w 672"/>
                <a:gd name="T67" fmla="*/ 2147483647 h 1092"/>
                <a:gd name="T68" fmla="*/ 2147483647 w 672"/>
                <a:gd name="T69" fmla="*/ 2147483647 h 1092"/>
                <a:gd name="T70" fmla="*/ 2147483647 w 672"/>
                <a:gd name="T71" fmla="*/ 2147483647 h 1092"/>
                <a:gd name="T72" fmla="*/ 2147483647 w 672"/>
                <a:gd name="T73" fmla="*/ 2147483647 h 1092"/>
                <a:gd name="T74" fmla="*/ 2147483647 w 672"/>
                <a:gd name="T75" fmla="*/ 2147483647 h 1092"/>
                <a:gd name="T76" fmla="*/ 2147483647 w 672"/>
                <a:gd name="T77" fmla="*/ 2147483647 h 1092"/>
                <a:gd name="T78" fmla="*/ 2147483647 w 672"/>
                <a:gd name="T79" fmla="*/ 2147483647 h 1092"/>
                <a:gd name="T80" fmla="*/ 2147483647 w 672"/>
                <a:gd name="T81" fmla="*/ 2147483647 h 1092"/>
                <a:gd name="T82" fmla="*/ 2147483647 w 672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2"/>
                <a:gd name="T127" fmla="*/ 0 h 1092"/>
                <a:gd name="T128" fmla="*/ 672 w 672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2" h="1092">
                  <a:moveTo>
                    <a:pt x="0" y="906"/>
                  </a:moveTo>
                  <a:lnTo>
                    <a:pt x="6" y="852"/>
                  </a:lnTo>
                  <a:lnTo>
                    <a:pt x="12" y="804"/>
                  </a:lnTo>
                  <a:lnTo>
                    <a:pt x="18" y="756"/>
                  </a:lnTo>
                  <a:lnTo>
                    <a:pt x="24" y="714"/>
                  </a:lnTo>
                  <a:lnTo>
                    <a:pt x="30" y="666"/>
                  </a:lnTo>
                  <a:lnTo>
                    <a:pt x="30" y="618"/>
                  </a:lnTo>
                  <a:lnTo>
                    <a:pt x="36" y="570"/>
                  </a:lnTo>
                  <a:lnTo>
                    <a:pt x="42" y="528"/>
                  </a:lnTo>
                  <a:lnTo>
                    <a:pt x="48" y="486"/>
                  </a:lnTo>
                  <a:lnTo>
                    <a:pt x="54" y="444"/>
                  </a:lnTo>
                  <a:lnTo>
                    <a:pt x="60" y="402"/>
                  </a:lnTo>
                  <a:lnTo>
                    <a:pt x="66" y="360"/>
                  </a:lnTo>
                  <a:lnTo>
                    <a:pt x="66" y="324"/>
                  </a:lnTo>
                  <a:lnTo>
                    <a:pt x="72" y="288"/>
                  </a:lnTo>
                  <a:lnTo>
                    <a:pt x="78" y="258"/>
                  </a:lnTo>
                  <a:lnTo>
                    <a:pt x="84" y="222"/>
                  </a:lnTo>
                  <a:lnTo>
                    <a:pt x="90" y="192"/>
                  </a:lnTo>
                  <a:lnTo>
                    <a:pt x="96" y="162"/>
                  </a:lnTo>
                  <a:lnTo>
                    <a:pt x="102" y="138"/>
                  </a:lnTo>
                  <a:lnTo>
                    <a:pt x="108" y="114"/>
                  </a:lnTo>
                  <a:lnTo>
                    <a:pt x="108" y="90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6" y="42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44" y="12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6"/>
                  </a:lnTo>
                  <a:lnTo>
                    <a:pt x="174" y="12"/>
                  </a:lnTo>
                  <a:lnTo>
                    <a:pt x="180" y="18"/>
                  </a:lnTo>
                  <a:lnTo>
                    <a:pt x="186" y="30"/>
                  </a:lnTo>
                  <a:lnTo>
                    <a:pt x="186" y="42"/>
                  </a:lnTo>
                  <a:lnTo>
                    <a:pt x="192" y="60"/>
                  </a:lnTo>
                  <a:lnTo>
                    <a:pt x="198" y="72"/>
                  </a:lnTo>
                  <a:lnTo>
                    <a:pt x="204" y="96"/>
                  </a:lnTo>
                  <a:lnTo>
                    <a:pt x="210" y="114"/>
                  </a:lnTo>
                  <a:lnTo>
                    <a:pt x="216" y="138"/>
                  </a:lnTo>
                  <a:lnTo>
                    <a:pt x="222" y="156"/>
                  </a:lnTo>
                  <a:lnTo>
                    <a:pt x="228" y="186"/>
                  </a:lnTo>
                  <a:lnTo>
                    <a:pt x="228" y="210"/>
                  </a:lnTo>
                  <a:lnTo>
                    <a:pt x="234" y="240"/>
                  </a:lnTo>
                  <a:lnTo>
                    <a:pt x="240" y="264"/>
                  </a:lnTo>
                  <a:lnTo>
                    <a:pt x="246" y="294"/>
                  </a:lnTo>
                  <a:lnTo>
                    <a:pt x="252" y="324"/>
                  </a:lnTo>
                  <a:lnTo>
                    <a:pt x="258" y="360"/>
                  </a:lnTo>
                  <a:lnTo>
                    <a:pt x="264" y="390"/>
                  </a:lnTo>
                  <a:lnTo>
                    <a:pt x="264" y="420"/>
                  </a:lnTo>
                  <a:lnTo>
                    <a:pt x="270" y="456"/>
                  </a:lnTo>
                  <a:lnTo>
                    <a:pt x="276" y="486"/>
                  </a:lnTo>
                  <a:lnTo>
                    <a:pt x="282" y="522"/>
                  </a:lnTo>
                  <a:lnTo>
                    <a:pt x="288" y="552"/>
                  </a:lnTo>
                  <a:lnTo>
                    <a:pt x="294" y="588"/>
                  </a:lnTo>
                  <a:lnTo>
                    <a:pt x="300" y="618"/>
                  </a:lnTo>
                  <a:lnTo>
                    <a:pt x="306" y="654"/>
                  </a:lnTo>
                  <a:lnTo>
                    <a:pt x="306" y="684"/>
                  </a:lnTo>
                  <a:lnTo>
                    <a:pt x="312" y="714"/>
                  </a:lnTo>
                  <a:lnTo>
                    <a:pt x="318" y="750"/>
                  </a:lnTo>
                  <a:lnTo>
                    <a:pt x="324" y="780"/>
                  </a:lnTo>
                  <a:lnTo>
                    <a:pt x="330" y="804"/>
                  </a:lnTo>
                  <a:lnTo>
                    <a:pt x="336" y="834"/>
                  </a:lnTo>
                  <a:lnTo>
                    <a:pt x="342" y="858"/>
                  </a:lnTo>
                  <a:lnTo>
                    <a:pt x="342" y="888"/>
                  </a:lnTo>
                  <a:lnTo>
                    <a:pt x="348" y="912"/>
                  </a:lnTo>
                  <a:lnTo>
                    <a:pt x="354" y="936"/>
                  </a:lnTo>
                  <a:lnTo>
                    <a:pt x="360" y="954"/>
                  </a:lnTo>
                  <a:lnTo>
                    <a:pt x="366" y="978"/>
                  </a:lnTo>
                  <a:lnTo>
                    <a:pt x="372" y="996"/>
                  </a:lnTo>
                  <a:lnTo>
                    <a:pt x="378" y="1014"/>
                  </a:lnTo>
                  <a:lnTo>
                    <a:pt x="384" y="1026"/>
                  </a:lnTo>
                  <a:lnTo>
                    <a:pt x="384" y="1044"/>
                  </a:lnTo>
                  <a:lnTo>
                    <a:pt x="390" y="1056"/>
                  </a:lnTo>
                  <a:lnTo>
                    <a:pt x="396" y="1062"/>
                  </a:lnTo>
                  <a:lnTo>
                    <a:pt x="402" y="1074"/>
                  </a:lnTo>
                  <a:lnTo>
                    <a:pt x="408" y="1080"/>
                  </a:lnTo>
                  <a:lnTo>
                    <a:pt x="414" y="1086"/>
                  </a:lnTo>
                  <a:lnTo>
                    <a:pt x="420" y="1092"/>
                  </a:lnTo>
                  <a:lnTo>
                    <a:pt x="426" y="1092"/>
                  </a:lnTo>
                  <a:lnTo>
                    <a:pt x="432" y="1092"/>
                  </a:lnTo>
                  <a:lnTo>
                    <a:pt x="438" y="1092"/>
                  </a:lnTo>
                  <a:lnTo>
                    <a:pt x="444" y="1086"/>
                  </a:lnTo>
                  <a:lnTo>
                    <a:pt x="450" y="1080"/>
                  </a:lnTo>
                  <a:lnTo>
                    <a:pt x="456" y="1074"/>
                  </a:lnTo>
                  <a:lnTo>
                    <a:pt x="462" y="1068"/>
                  </a:lnTo>
                  <a:lnTo>
                    <a:pt x="462" y="1056"/>
                  </a:lnTo>
                  <a:lnTo>
                    <a:pt x="468" y="1044"/>
                  </a:lnTo>
                  <a:lnTo>
                    <a:pt x="474" y="1032"/>
                  </a:lnTo>
                  <a:lnTo>
                    <a:pt x="480" y="1020"/>
                  </a:lnTo>
                  <a:lnTo>
                    <a:pt x="486" y="1008"/>
                  </a:lnTo>
                  <a:lnTo>
                    <a:pt x="492" y="996"/>
                  </a:lnTo>
                  <a:lnTo>
                    <a:pt x="498" y="984"/>
                  </a:lnTo>
                  <a:lnTo>
                    <a:pt x="504" y="966"/>
                  </a:lnTo>
                  <a:lnTo>
                    <a:pt x="504" y="948"/>
                  </a:lnTo>
                  <a:lnTo>
                    <a:pt x="510" y="936"/>
                  </a:lnTo>
                  <a:lnTo>
                    <a:pt x="516" y="918"/>
                  </a:lnTo>
                  <a:lnTo>
                    <a:pt x="522" y="906"/>
                  </a:lnTo>
                  <a:lnTo>
                    <a:pt x="528" y="888"/>
                  </a:lnTo>
                  <a:lnTo>
                    <a:pt x="534" y="870"/>
                  </a:lnTo>
                  <a:lnTo>
                    <a:pt x="540" y="858"/>
                  </a:lnTo>
                  <a:lnTo>
                    <a:pt x="540" y="840"/>
                  </a:lnTo>
                  <a:lnTo>
                    <a:pt x="546" y="822"/>
                  </a:lnTo>
                  <a:lnTo>
                    <a:pt x="552" y="810"/>
                  </a:lnTo>
                  <a:lnTo>
                    <a:pt x="558" y="798"/>
                  </a:lnTo>
                  <a:lnTo>
                    <a:pt x="564" y="786"/>
                  </a:lnTo>
                  <a:lnTo>
                    <a:pt x="570" y="774"/>
                  </a:lnTo>
                  <a:lnTo>
                    <a:pt x="576" y="762"/>
                  </a:lnTo>
                  <a:lnTo>
                    <a:pt x="582" y="750"/>
                  </a:lnTo>
                  <a:lnTo>
                    <a:pt x="582" y="738"/>
                  </a:lnTo>
                  <a:lnTo>
                    <a:pt x="588" y="732"/>
                  </a:lnTo>
                  <a:lnTo>
                    <a:pt x="594" y="726"/>
                  </a:lnTo>
                  <a:lnTo>
                    <a:pt x="600" y="720"/>
                  </a:lnTo>
                  <a:lnTo>
                    <a:pt x="606" y="714"/>
                  </a:lnTo>
                  <a:lnTo>
                    <a:pt x="612" y="714"/>
                  </a:lnTo>
                  <a:lnTo>
                    <a:pt x="618" y="714"/>
                  </a:lnTo>
                  <a:lnTo>
                    <a:pt x="624" y="714"/>
                  </a:lnTo>
                  <a:lnTo>
                    <a:pt x="630" y="720"/>
                  </a:lnTo>
                  <a:lnTo>
                    <a:pt x="636" y="726"/>
                  </a:lnTo>
                  <a:lnTo>
                    <a:pt x="642" y="732"/>
                  </a:lnTo>
                  <a:lnTo>
                    <a:pt x="648" y="744"/>
                  </a:lnTo>
                  <a:lnTo>
                    <a:pt x="654" y="750"/>
                  </a:lnTo>
                  <a:lnTo>
                    <a:pt x="660" y="762"/>
                  </a:lnTo>
                  <a:lnTo>
                    <a:pt x="660" y="780"/>
                  </a:lnTo>
                  <a:lnTo>
                    <a:pt x="666" y="792"/>
                  </a:lnTo>
                  <a:lnTo>
                    <a:pt x="672" y="81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2" name="Freeform 1116">
              <a:extLst>
                <a:ext uri="{FF2B5EF4-FFF2-40B4-BE49-F238E27FC236}">
                  <a16:creationId xmlns:a16="http://schemas.microsoft.com/office/drawing/2014/main" id="{D8AC1958-19D0-4232-9CCD-6FBBA4E08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884" y="1957506"/>
              <a:ext cx="590550" cy="1581150"/>
            </a:xfrm>
            <a:custGeom>
              <a:avLst/>
              <a:gdLst>
                <a:gd name="T0" fmla="*/ 2147483647 w 372"/>
                <a:gd name="T1" fmla="*/ 2147483647 h 996"/>
                <a:gd name="T2" fmla="*/ 2147483647 w 372"/>
                <a:gd name="T3" fmla="*/ 2147483647 h 996"/>
                <a:gd name="T4" fmla="*/ 2147483647 w 372"/>
                <a:gd name="T5" fmla="*/ 2147483647 h 996"/>
                <a:gd name="T6" fmla="*/ 2147483647 w 372"/>
                <a:gd name="T7" fmla="*/ 2147483647 h 996"/>
                <a:gd name="T8" fmla="*/ 2147483647 w 372"/>
                <a:gd name="T9" fmla="*/ 2147483647 h 996"/>
                <a:gd name="T10" fmla="*/ 2147483647 w 372"/>
                <a:gd name="T11" fmla="*/ 2147483647 h 996"/>
                <a:gd name="T12" fmla="*/ 2147483647 w 372"/>
                <a:gd name="T13" fmla="*/ 2147483647 h 996"/>
                <a:gd name="T14" fmla="*/ 2147483647 w 372"/>
                <a:gd name="T15" fmla="*/ 2147483647 h 996"/>
                <a:gd name="T16" fmla="*/ 2147483647 w 372"/>
                <a:gd name="T17" fmla="*/ 2147483647 h 996"/>
                <a:gd name="T18" fmla="*/ 2147483647 w 372"/>
                <a:gd name="T19" fmla="*/ 2147483647 h 996"/>
                <a:gd name="T20" fmla="*/ 2147483647 w 372"/>
                <a:gd name="T21" fmla="*/ 2147483647 h 996"/>
                <a:gd name="T22" fmla="*/ 2147483647 w 372"/>
                <a:gd name="T23" fmla="*/ 2147483647 h 996"/>
                <a:gd name="T24" fmla="*/ 2147483647 w 372"/>
                <a:gd name="T25" fmla="*/ 2147483647 h 996"/>
                <a:gd name="T26" fmla="*/ 2147483647 w 372"/>
                <a:gd name="T27" fmla="*/ 2147483647 h 996"/>
                <a:gd name="T28" fmla="*/ 2147483647 w 372"/>
                <a:gd name="T29" fmla="*/ 2147483647 h 996"/>
                <a:gd name="T30" fmla="*/ 2147483647 w 372"/>
                <a:gd name="T31" fmla="*/ 2147483647 h 996"/>
                <a:gd name="T32" fmla="*/ 2147483647 w 372"/>
                <a:gd name="T33" fmla="*/ 2147483647 h 996"/>
                <a:gd name="T34" fmla="*/ 2147483647 w 372"/>
                <a:gd name="T35" fmla="*/ 2147483647 h 996"/>
                <a:gd name="T36" fmla="*/ 2147483647 w 372"/>
                <a:gd name="T37" fmla="*/ 2147483647 h 996"/>
                <a:gd name="T38" fmla="*/ 2147483647 w 372"/>
                <a:gd name="T39" fmla="*/ 2147483647 h 996"/>
                <a:gd name="T40" fmla="*/ 2147483647 w 372"/>
                <a:gd name="T41" fmla="*/ 2147483647 h 996"/>
                <a:gd name="T42" fmla="*/ 2147483647 w 372"/>
                <a:gd name="T43" fmla="*/ 2147483647 h 996"/>
                <a:gd name="T44" fmla="*/ 2147483647 w 372"/>
                <a:gd name="T45" fmla="*/ 2147483647 h 996"/>
                <a:gd name="T46" fmla="*/ 2147483647 w 372"/>
                <a:gd name="T47" fmla="*/ 2147483647 h 996"/>
                <a:gd name="T48" fmla="*/ 2147483647 w 372"/>
                <a:gd name="T49" fmla="*/ 2147483647 h 996"/>
                <a:gd name="T50" fmla="*/ 2147483647 w 372"/>
                <a:gd name="T51" fmla="*/ 2147483647 h 996"/>
                <a:gd name="T52" fmla="*/ 2147483647 w 372"/>
                <a:gd name="T53" fmla="*/ 2147483647 h 996"/>
                <a:gd name="T54" fmla="*/ 2147483647 w 372"/>
                <a:gd name="T55" fmla="*/ 2147483647 h 996"/>
                <a:gd name="T56" fmla="*/ 2147483647 w 372"/>
                <a:gd name="T57" fmla="*/ 2147483647 h 996"/>
                <a:gd name="T58" fmla="*/ 2147483647 w 372"/>
                <a:gd name="T59" fmla="*/ 2147483647 h 996"/>
                <a:gd name="T60" fmla="*/ 2147483647 w 372"/>
                <a:gd name="T61" fmla="*/ 2147483647 h 996"/>
                <a:gd name="T62" fmla="*/ 2147483647 w 372"/>
                <a:gd name="T63" fmla="*/ 2147483647 h 996"/>
                <a:gd name="T64" fmla="*/ 2147483647 w 372"/>
                <a:gd name="T65" fmla="*/ 2147483647 h 996"/>
                <a:gd name="T66" fmla="*/ 2147483647 w 372"/>
                <a:gd name="T67" fmla="*/ 2147483647 h 996"/>
                <a:gd name="T68" fmla="*/ 2147483647 w 372"/>
                <a:gd name="T69" fmla="*/ 2147483647 h 9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2"/>
                <a:gd name="T106" fmla="*/ 0 h 996"/>
                <a:gd name="T107" fmla="*/ 372 w 372"/>
                <a:gd name="T108" fmla="*/ 996 h 99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2" h="996">
                  <a:moveTo>
                    <a:pt x="0" y="0"/>
                  </a:moveTo>
                  <a:lnTo>
                    <a:pt x="6" y="18"/>
                  </a:lnTo>
                  <a:lnTo>
                    <a:pt x="12" y="42"/>
                  </a:lnTo>
                  <a:lnTo>
                    <a:pt x="18" y="60"/>
                  </a:lnTo>
                  <a:lnTo>
                    <a:pt x="24" y="84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36" y="162"/>
                  </a:lnTo>
                  <a:lnTo>
                    <a:pt x="42" y="192"/>
                  </a:lnTo>
                  <a:lnTo>
                    <a:pt x="48" y="216"/>
                  </a:lnTo>
                  <a:lnTo>
                    <a:pt x="54" y="246"/>
                  </a:lnTo>
                  <a:lnTo>
                    <a:pt x="60" y="282"/>
                  </a:lnTo>
                  <a:lnTo>
                    <a:pt x="66" y="312"/>
                  </a:lnTo>
                  <a:lnTo>
                    <a:pt x="66" y="342"/>
                  </a:lnTo>
                  <a:lnTo>
                    <a:pt x="72" y="378"/>
                  </a:lnTo>
                  <a:lnTo>
                    <a:pt x="78" y="408"/>
                  </a:lnTo>
                  <a:lnTo>
                    <a:pt x="84" y="444"/>
                  </a:lnTo>
                  <a:lnTo>
                    <a:pt x="90" y="474"/>
                  </a:lnTo>
                  <a:lnTo>
                    <a:pt x="96" y="510"/>
                  </a:lnTo>
                  <a:lnTo>
                    <a:pt x="102" y="540"/>
                  </a:lnTo>
                  <a:lnTo>
                    <a:pt x="108" y="576"/>
                  </a:lnTo>
                  <a:lnTo>
                    <a:pt x="108" y="606"/>
                  </a:lnTo>
                  <a:lnTo>
                    <a:pt x="114" y="636"/>
                  </a:lnTo>
                  <a:lnTo>
                    <a:pt x="120" y="672"/>
                  </a:lnTo>
                  <a:lnTo>
                    <a:pt x="126" y="702"/>
                  </a:lnTo>
                  <a:lnTo>
                    <a:pt x="132" y="732"/>
                  </a:lnTo>
                  <a:lnTo>
                    <a:pt x="138" y="756"/>
                  </a:lnTo>
                  <a:lnTo>
                    <a:pt x="144" y="786"/>
                  </a:lnTo>
                  <a:lnTo>
                    <a:pt x="144" y="810"/>
                  </a:lnTo>
                  <a:lnTo>
                    <a:pt x="150" y="840"/>
                  </a:lnTo>
                  <a:lnTo>
                    <a:pt x="156" y="858"/>
                  </a:lnTo>
                  <a:lnTo>
                    <a:pt x="162" y="882"/>
                  </a:lnTo>
                  <a:lnTo>
                    <a:pt x="168" y="900"/>
                  </a:lnTo>
                  <a:lnTo>
                    <a:pt x="174" y="924"/>
                  </a:lnTo>
                  <a:lnTo>
                    <a:pt x="180" y="936"/>
                  </a:lnTo>
                  <a:lnTo>
                    <a:pt x="186" y="954"/>
                  </a:lnTo>
                  <a:lnTo>
                    <a:pt x="186" y="966"/>
                  </a:lnTo>
                  <a:lnTo>
                    <a:pt x="192" y="978"/>
                  </a:lnTo>
                  <a:lnTo>
                    <a:pt x="198" y="984"/>
                  </a:lnTo>
                  <a:lnTo>
                    <a:pt x="204" y="990"/>
                  </a:lnTo>
                  <a:lnTo>
                    <a:pt x="210" y="996"/>
                  </a:lnTo>
                  <a:lnTo>
                    <a:pt x="216" y="996"/>
                  </a:lnTo>
                  <a:lnTo>
                    <a:pt x="222" y="990"/>
                  </a:lnTo>
                  <a:lnTo>
                    <a:pt x="228" y="984"/>
                  </a:lnTo>
                  <a:lnTo>
                    <a:pt x="234" y="978"/>
                  </a:lnTo>
                  <a:lnTo>
                    <a:pt x="240" y="966"/>
                  </a:lnTo>
                  <a:lnTo>
                    <a:pt x="246" y="954"/>
                  </a:lnTo>
                  <a:lnTo>
                    <a:pt x="252" y="942"/>
                  </a:lnTo>
                  <a:lnTo>
                    <a:pt x="258" y="924"/>
                  </a:lnTo>
                  <a:lnTo>
                    <a:pt x="264" y="906"/>
                  </a:lnTo>
                  <a:lnTo>
                    <a:pt x="264" y="882"/>
                  </a:lnTo>
                  <a:lnTo>
                    <a:pt x="270" y="858"/>
                  </a:lnTo>
                  <a:lnTo>
                    <a:pt x="276" y="834"/>
                  </a:lnTo>
                  <a:lnTo>
                    <a:pt x="282" y="804"/>
                  </a:lnTo>
                  <a:lnTo>
                    <a:pt x="288" y="774"/>
                  </a:lnTo>
                  <a:lnTo>
                    <a:pt x="294" y="738"/>
                  </a:lnTo>
                  <a:lnTo>
                    <a:pt x="300" y="708"/>
                  </a:lnTo>
                  <a:lnTo>
                    <a:pt x="306" y="672"/>
                  </a:lnTo>
                  <a:lnTo>
                    <a:pt x="306" y="636"/>
                  </a:lnTo>
                  <a:lnTo>
                    <a:pt x="312" y="594"/>
                  </a:lnTo>
                  <a:lnTo>
                    <a:pt x="318" y="552"/>
                  </a:lnTo>
                  <a:lnTo>
                    <a:pt x="324" y="510"/>
                  </a:lnTo>
                  <a:lnTo>
                    <a:pt x="330" y="468"/>
                  </a:lnTo>
                  <a:lnTo>
                    <a:pt x="336" y="426"/>
                  </a:lnTo>
                  <a:lnTo>
                    <a:pt x="342" y="378"/>
                  </a:lnTo>
                  <a:lnTo>
                    <a:pt x="342" y="330"/>
                  </a:lnTo>
                  <a:lnTo>
                    <a:pt x="348" y="282"/>
                  </a:lnTo>
                  <a:lnTo>
                    <a:pt x="354" y="240"/>
                  </a:lnTo>
                  <a:lnTo>
                    <a:pt x="360" y="192"/>
                  </a:lnTo>
                  <a:lnTo>
                    <a:pt x="366" y="144"/>
                  </a:lnTo>
                  <a:lnTo>
                    <a:pt x="372" y="9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3" name="Freeform 1117">
              <a:extLst>
                <a:ext uri="{FF2B5EF4-FFF2-40B4-BE49-F238E27FC236}">
                  <a16:creationId xmlns:a16="http://schemas.microsoft.com/office/drawing/2014/main" id="{BA0B2A04-A1F1-45DD-890E-C67AB3F15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434" y="2109906"/>
              <a:ext cx="209550" cy="1588"/>
            </a:xfrm>
            <a:custGeom>
              <a:avLst/>
              <a:gdLst>
                <a:gd name="T0" fmla="*/ 0 w 132"/>
                <a:gd name="T1" fmla="*/ 0 h 1588"/>
                <a:gd name="T2" fmla="*/ 2147483647 w 132"/>
                <a:gd name="T3" fmla="*/ 0 h 1588"/>
                <a:gd name="T4" fmla="*/ 2147483647 w 132"/>
                <a:gd name="T5" fmla="*/ 0 h 1588"/>
                <a:gd name="T6" fmla="*/ 2147483647 w 132"/>
                <a:gd name="T7" fmla="*/ 0 h 1588"/>
                <a:gd name="T8" fmla="*/ 2147483647 w 132"/>
                <a:gd name="T9" fmla="*/ 0 h 1588"/>
                <a:gd name="T10" fmla="*/ 2147483647 w 132"/>
                <a:gd name="T11" fmla="*/ 0 h 1588"/>
                <a:gd name="T12" fmla="*/ 2147483647 w 132"/>
                <a:gd name="T13" fmla="*/ 0 h 1588"/>
                <a:gd name="T14" fmla="*/ 2147483647 w 132"/>
                <a:gd name="T15" fmla="*/ 0 h 1588"/>
                <a:gd name="T16" fmla="*/ 2147483647 w 132"/>
                <a:gd name="T17" fmla="*/ 0 h 1588"/>
                <a:gd name="T18" fmla="*/ 2147483647 w 132"/>
                <a:gd name="T19" fmla="*/ 0 h 1588"/>
                <a:gd name="T20" fmla="*/ 2147483647 w 132"/>
                <a:gd name="T21" fmla="*/ 0 h 1588"/>
                <a:gd name="T22" fmla="*/ 2147483647 w 132"/>
                <a:gd name="T23" fmla="*/ 0 h 1588"/>
                <a:gd name="T24" fmla="*/ 2147483647 w 132"/>
                <a:gd name="T25" fmla="*/ 0 h 1588"/>
                <a:gd name="T26" fmla="*/ 2147483647 w 132"/>
                <a:gd name="T27" fmla="*/ 0 h 1588"/>
                <a:gd name="T28" fmla="*/ 2147483647 w 132"/>
                <a:gd name="T29" fmla="*/ 0 h 1588"/>
                <a:gd name="T30" fmla="*/ 2147483647 w 132"/>
                <a:gd name="T31" fmla="*/ 0 h 1588"/>
                <a:gd name="T32" fmla="*/ 2147483647 w 132"/>
                <a:gd name="T33" fmla="*/ 0 h 1588"/>
                <a:gd name="T34" fmla="*/ 2147483647 w 132"/>
                <a:gd name="T35" fmla="*/ 0 h 1588"/>
                <a:gd name="T36" fmla="*/ 2147483647 w 132"/>
                <a:gd name="T37" fmla="*/ 0 h 1588"/>
                <a:gd name="T38" fmla="*/ 2147483647 w 132"/>
                <a:gd name="T39" fmla="*/ 0 h 1588"/>
                <a:gd name="T40" fmla="*/ 2147483647 w 132"/>
                <a:gd name="T41" fmla="*/ 0 h 1588"/>
                <a:gd name="T42" fmla="*/ 2147483647 w 132"/>
                <a:gd name="T43" fmla="*/ 0 h 1588"/>
                <a:gd name="T44" fmla="*/ 2147483647 w 132"/>
                <a:gd name="T45" fmla="*/ 0 h 15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32"/>
                <a:gd name="T70" fmla="*/ 0 h 1588"/>
                <a:gd name="T71" fmla="*/ 132 w 132"/>
                <a:gd name="T72" fmla="*/ 1588 h 158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32" h="158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4" name="Freeform 1118">
              <a:extLst>
                <a:ext uri="{FF2B5EF4-FFF2-40B4-BE49-F238E27FC236}">
                  <a16:creationId xmlns:a16="http://schemas.microsoft.com/office/drawing/2014/main" id="{750E5B06-5527-4A04-A791-8E6FB7C2B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984" y="671631"/>
              <a:ext cx="1057275" cy="1733550"/>
            </a:xfrm>
            <a:custGeom>
              <a:avLst/>
              <a:gdLst>
                <a:gd name="T0" fmla="*/ 2147483647 w 666"/>
                <a:gd name="T1" fmla="*/ 2147483647 h 1092"/>
                <a:gd name="T2" fmla="*/ 2147483647 w 666"/>
                <a:gd name="T3" fmla="*/ 2147483647 h 1092"/>
                <a:gd name="T4" fmla="*/ 2147483647 w 666"/>
                <a:gd name="T5" fmla="*/ 2147483647 h 1092"/>
                <a:gd name="T6" fmla="*/ 2147483647 w 666"/>
                <a:gd name="T7" fmla="*/ 2147483647 h 1092"/>
                <a:gd name="T8" fmla="*/ 2147483647 w 666"/>
                <a:gd name="T9" fmla="*/ 2147483647 h 1092"/>
                <a:gd name="T10" fmla="*/ 2147483647 w 666"/>
                <a:gd name="T11" fmla="*/ 2147483647 h 1092"/>
                <a:gd name="T12" fmla="*/ 2147483647 w 666"/>
                <a:gd name="T13" fmla="*/ 2147483647 h 1092"/>
                <a:gd name="T14" fmla="*/ 2147483647 w 666"/>
                <a:gd name="T15" fmla="*/ 2147483647 h 1092"/>
                <a:gd name="T16" fmla="*/ 2147483647 w 666"/>
                <a:gd name="T17" fmla="*/ 2147483647 h 1092"/>
                <a:gd name="T18" fmla="*/ 2147483647 w 666"/>
                <a:gd name="T19" fmla="*/ 0 h 1092"/>
                <a:gd name="T20" fmla="*/ 2147483647 w 666"/>
                <a:gd name="T21" fmla="*/ 2147483647 h 1092"/>
                <a:gd name="T22" fmla="*/ 2147483647 w 666"/>
                <a:gd name="T23" fmla="*/ 2147483647 h 1092"/>
                <a:gd name="T24" fmla="*/ 2147483647 w 666"/>
                <a:gd name="T25" fmla="*/ 2147483647 h 1092"/>
                <a:gd name="T26" fmla="*/ 2147483647 w 666"/>
                <a:gd name="T27" fmla="*/ 2147483647 h 1092"/>
                <a:gd name="T28" fmla="*/ 2147483647 w 666"/>
                <a:gd name="T29" fmla="*/ 2147483647 h 1092"/>
                <a:gd name="T30" fmla="*/ 2147483647 w 666"/>
                <a:gd name="T31" fmla="*/ 2147483647 h 1092"/>
                <a:gd name="T32" fmla="*/ 2147483647 w 666"/>
                <a:gd name="T33" fmla="*/ 2147483647 h 1092"/>
                <a:gd name="T34" fmla="*/ 2147483647 w 666"/>
                <a:gd name="T35" fmla="*/ 2147483647 h 1092"/>
                <a:gd name="T36" fmla="*/ 2147483647 w 666"/>
                <a:gd name="T37" fmla="*/ 2147483647 h 1092"/>
                <a:gd name="T38" fmla="*/ 2147483647 w 666"/>
                <a:gd name="T39" fmla="*/ 2147483647 h 1092"/>
                <a:gd name="T40" fmla="*/ 2147483647 w 666"/>
                <a:gd name="T41" fmla="*/ 2147483647 h 1092"/>
                <a:gd name="T42" fmla="*/ 2147483647 w 666"/>
                <a:gd name="T43" fmla="*/ 2147483647 h 1092"/>
                <a:gd name="T44" fmla="*/ 2147483647 w 666"/>
                <a:gd name="T45" fmla="*/ 2147483647 h 1092"/>
                <a:gd name="T46" fmla="*/ 2147483647 w 666"/>
                <a:gd name="T47" fmla="*/ 2147483647 h 1092"/>
                <a:gd name="T48" fmla="*/ 2147483647 w 666"/>
                <a:gd name="T49" fmla="*/ 2147483647 h 1092"/>
                <a:gd name="T50" fmla="*/ 2147483647 w 666"/>
                <a:gd name="T51" fmla="*/ 2147483647 h 1092"/>
                <a:gd name="T52" fmla="*/ 2147483647 w 666"/>
                <a:gd name="T53" fmla="*/ 2147483647 h 1092"/>
                <a:gd name="T54" fmla="*/ 2147483647 w 666"/>
                <a:gd name="T55" fmla="*/ 2147483647 h 1092"/>
                <a:gd name="T56" fmla="*/ 2147483647 w 666"/>
                <a:gd name="T57" fmla="*/ 2147483647 h 1092"/>
                <a:gd name="T58" fmla="*/ 2147483647 w 666"/>
                <a:gd name="T59" fmla="*/ 2147483647 h 1092"/>
                <a:gd name="T60" fmla="*/ 2147483647 w 666"/>
                <a:gd name="T61" fmla="*/ 2147483647 h 1092"/>
                <a:gd name="T62" fmla="*/ 2147483647 w 666"/>
                <a:gd name="T63" fmla="*/ 2147483647 h 1092"/>
                <a:gd name="T64" fmla="*/ 2147483647 w 666"/>
                <a:gd name="T65" fmla="*/ 2147483647 h 1092"/>
                <a:gd name="T66" fmla="*/ 2147483647 w 666"/>
                <a:gd name="T67" fmla="*/ 2147483647 h 1092"/>
                <a:gd name="T68" fmla="*/ 2147483647 w 666"/>
                <a:gd name="T69" fmla="*/ 2147483647 h 1092"/>
                <a:gd name="T70" fmla="*/ 2147483647 w 666"/>
                <a:gd name="T71" fmla="*/ 2147483647 h 1092"/>
                <a:gd name="T72" fmla="*/ 2147483647 w 666"/>
                <a:gd name="T73" fmla="*/ 2147483647 h 1092"/>
                <a:gd name="T74" fmla="*/ 2147483647 w 666"/>
                <a:gd name="T75" fmla="*/ 2147483647 h 1092"/>
                <a:gd name="T76" fmla="*/ 2147483647 w 666"/>
                <a:gd name="T77" fmla="*/ 2147483647 h 1092"/>
                <a:gd name="T78" fmla="*/ 2147483647 w 666"/>
                <a:gd name="T79" fmla="*/ 2147483647 h 1092"/>
                <a:gd name="T80" fmla="*/ 2147483647 w 666"/>
                <a:gd name="T81" fmla="*/ 2147483647 h 1092"/>
                <a:gd name="T82" fmla="*/ 2147483647 w 666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66"/>
                <a:gd name="T127" fmla="*/ 0 h 1092"/>
                <a:gd name="T128" fmla="*/ 666 w 666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66" h="1092">
                  <a:moveTo>
                    <a:pt x="0" y="906"/>
                  </a:moveTo>
                  <a:lnTo>
                    <a:pt x="0" y="852"/>
                  </a:lnTo>
                  <a:lnTo>
                    <a:pt x="6" y="804"/>
                  </a:lnTo>
                  <a:lnTo>
                    <a:pt x="12" y="756"/>
                  </a:lnTo>
                  <a:lnTo>
                    <a:pt x="18" y="714"/>
                  </a:lnTo>
                  <a:lnTo>
                    <a:pt x="24" y="666"/>
                  </a:lnTo>
                  <a:lnTo>
                    <a:pt x="30" y="618"/>
                  </a:lnTo>
                  <a:lnTo>
                    <a:pt x="36" y="570"/>
                  </a:lnTo>
                  <a:lnTo>
                    <a:pt x="36" y="528"/>
                  </a:lnTo>
                  <a:lnTo>
                    <a:pt x="42" y="486"/>
                  </a:lnTo>
                  <a:lnTo>
                    <a:pt x="48" y="444"/>
                  </a:lnTo>
                  <a:lnTo>
                    <a:pt x="54" y="402"/>
                  </a:lnTo>
                  <a:lnTo>
                    <a:pt x="60" y="360"/>
                  </a:lnTo>
                  <a:lnTo>
                    <a:pt x="66" y="324"/>
                  </a:lnTo>
                  <a:lnTo>
                    <a:pt x="72" y="288"/>
                  </a:lnTo>
                  <a:lnTo>
                    <a:pt x="78" y="258"/>
                  </a:lnTo>
                  <a:lnTo>
                    <a:pt x="78" y="222"/>
                  </a:lnTo>
                  <a:lnTo>
                    <a:pt x="84" y="192"/>
                  </a:lnTo>
                  <a:lnTo>
                    <a:pt x="90" y="162"/>
                  </a:lnTo>
                  <a:lnTo>
                    <a:pt x="96" y="138"/>
                  </a:lnTo>
                  <a:lnTo>
                    <a:pt x="102" y="114"/>
                  </a:lnTo>
                  <a:lnTo>
                    <a:pt x="108" y="90"/>
                  </a:lnTo>
                  <a:lnTo>
                    <a:pt x="114" y="72"/>
                  </a:lnTo>
                  <a:lnTo>
                    <a:pt x="114" y="54"/>
                  </a:lnTo>
                  <a:lnTo>
                    <a:pt x="120" y="42"/>
                  </a:lnTo>
                  <a:lnTo>
                    <a:pt x="126" y="30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44" y="6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6"/>
                  </a:lnTo>
                  <a:lnTo>
                    <a:pt x="168" y="12"/>
                  </a:lnTo>
                  <a:lnTo>
                    <a:pt x="174" y="18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92" y="60"/>
                  </a:lnTo>
                  <a:lnTo>
                    <a:pt x="192" y="72"/>
                  </a:lnTo>
                  <a:lnTo>
                    <a:pt x="198" y="96"/>
                  </a:lnTo>
                  <a:lnTo>
                    <a:pt x="204" y="114"/>
                  </a:lnTo>
                  <a:lnTo>
                    <a:pt x="210" y="138"/>
                  </a:lnTo>
                  <a:lnTo>
                    <a:pt x="216" y="156"/>
                  </a:lnTo>
                  <a:lnTo>
                    <a:pt x="222" y="186"/>
                  </a:lnTo>
                  <a:lnTo>
                    <a:pt x="228" y="210"/>
                  </a:lnTo>
                  <a:lnTo>
                    <a:pt x="234" y="240"/>
                  </a:lnTo>
                  <a:lnTo>
                    <a:pt x="234" y="264"/>
                  </a:lnTo>
                  <a:lnTo>
                    <a:pt x="240" y="294"/>
                  </a:lnTo>
                  <a:lnTo>
                    <a:pt x="246" y="324"/>
                  </a:lnTo>
                  <a:lnTo>
                    <a:pt x="252" y="360"/>
                  </a:lnTo>
                  <a:lnTo>
                    <a:pt x="258" y="390"/>
                  </a:lnTo>
                  <a:lnTo>
                    <a:pt x="264" y="420"/>
                  </a:lnTo>
                  <a:lnTo>
                    <a:pt x="270" y="456"/>
                  </a:lnTo>
                  <a:lnTo>
                    <a:pt x="276" y="486"/>
                  </a:lnTo>
                  <a:lnTo>
                    <a:pt x="276" y="522"/>
                  </a:lnTo>
                  <a:lnTo>
                    <a:pt x="282" y="552"/>
                  </a:lnTo>
                  <a:lnTo>
                    <a:pt x="288" y="588"/>
                  </a:lnTo>
                  <a:lnTo>
                    <a:pt x="294" y="618"/>
                  </a:lnTo>
                  <a:lnTo>
                    <a:pt x="300" y="654"/>
                  </a:lnTo>
                  <a:lnTo>
                    <a:pt x="306" y="684"/>
                  </a:lnTo>
                  <a:lnTo>
                    <a:pt x="312" y="714"/>
                  </a:lnTo>
                  <a:lnTo>
                    <a:pt x="312" y="750"/>
                  </a:lnTo>
                  <a:lnTo>
                    <a:pt x="318" y="780"/>
                  </a:lnTo>
                  <a:lnTo>
                    <a:pt x="324" y="804"/>
                  </a:lnTo>
                  <a:lnTo>
                    <a:pt x="330" y="834"/>
                  </a:lnTo>
                  <a:lnTo>
                    <a:pt x="336" y="858"/>
                  </a:lnTo>
                  <a:lnTo>
                    <a:pt x="342" y="888"/>
                  </a:lnTo>
                  <a:lnTo>
                    <a:pt x="348" y="912"/>
                  </a:lnTo>
                  <a:lnTo>
                    <a:pt x="354" y="936"/>
                  </a:lnTo>
                  <a:lnTo>
                    <a:pt x="354" y="954"/>
                  </a:lnTo>
                  <a:lnTo>
                    <a:pt x="360" y="978"/>
                  </a:lnTo>
                  <a:lnTo>
                    <a:pt x="366" y="996"/>
                  </a:lnTo>
                  <a:lnTo>
                    <a:pt x="372" y="1014"/>
                  </a:lnTo>
                  <a:lnTo>
                    <a:pt x="378" y="1026"/>
                  </a:lnTo>
                  <a:lnTo>
                    <a:pt x="384" y="1044"/>
                  </a:lnTo>
                  <a:lnTo>
                    <a:pt x="390" y="1056"/>
                  </a:lnTo>
                  <a:lnTo>
                    <a:pt x="390" y="1062"/>
                  </a:lnTo>
                  <a:lnTo>
                    <a:pt x="396" y="1074"/>
                  </a:lnTo>
                  <a:lnTo>
                    <a:pt x="402" y="1080"/>
                  </a:lnTo>
                  <a:lnTo>
                    <a:pt x="408" y="1086"/>
                  </a:lnTo>
                  <a:lnTo>
                    <a:pt x="414" y="1092"/>
                  </a:lnTo>
                  <a:lnTo>
                    <a:pt x="420" y="1092"/>
                  </a:lnTo>
                  <a:lnTo>
                    <a:pt x="426" y="1092"/>
                  </a:lnTo>
                  <a:lnTo>
                    <a:pt x="432" y="1092"/>
                  </a:lnTo>
                  <a:lnTo>
                    <a:pt x="438" y="1086"/>
                  </a:lnTo>
                  <a:lnTo>
                    <a:pt x="444" y="1080"/>
                  </a:lnTo>
                  <a:lnTo>
                    <a:pt x="450" y="1074"/>
                  </a:lnTo>
                  <a:lnTo>
                    <a:pt x="456" y="1068"/>
                  </a:lnTo>
                  <a:lnTo>
                    <a:pt x="462" y="1056"/>
                  </a:lnTo>
                  <a:lnTo>
                    <a:pt x="468" y="1044"/>
                  </a:lnTo>
                  <a:lnTo>
                    <a:pt x="468" y="1032"/>
                  </a:lnTo>
                  <a:lnTo>
                    <a:pt x="474" y="1020"/>
                  </a:lnTo>
                  <a:lnTo>
                    <a:pt x="480" y="1008"/>
                  </a:lnTo>
                  <a:lnTo>
                    <a:pt x="486" y="996"/>
                  </a:lnTo>
                  <a:lnTo>
                    <a:pt x="492" y="984"/>
                  </a:lnTo>
                  <a:lnTo>
                    <a:pt x="498" y="966"/>
                  </a:lnTo>
                  <a:lnTo>
                    <a:pt x="504" y="948"/>
                  </a:lnTo>
                  <a:lnTo>
                    <a:pt x="510" y="936"/>
                  </a:lnTo>
                  <a:lnTo>
                    <a:pt x="510" y="918"/>
                  </a:lnTo>
                  <a:lnTo>
                    <a:pt x="516" y="906"/>
                  </a:lnTo>
                  <a:lnTo>
                    <a:pt x="522" y="888"/>
                  </a:lnTo>
                  <a:lnTo>
                    <a:pt x="528" y="870"/>
                  </a:lnTo>
                  <a:lnTo>
                    <a:pt x="534" y="858"/>
                  </a:lnTo>
                  <a:lnTo>
                    <a:pt x="540" y="840"/>
                  </a:lnTo>
                  <a:lnTo>
                    <a:pt x="546" y="822"/>
                  </a:lnTo>
                  <a:lnTo>
                    <a:pt x="552" y="810"/>
                  </a:lnTo>
                  <a:lnTo>
                    <a:pt x="552" y="798"/>
                  </a:lnTo>
                  <a:lnTo>
                    <a:pt x="558" y="786"/>
                  </a:lnTo>
                  <a:lnTo>
                    <a:pt x="564" y="774"/>
                  </a:lnTo>
                  <a:lnTo>
                    <a:pt x="570" y="762"/>
                  </a:lnTo>
                  <a:lnTo>
                    <a:pt x="576" y="750"/>
                  </a:lnTo>
                  <a:lnTo>
                    <a:pt x="582" y="738"/>
                  </a:lnTo>
                  <a:lnTo>
                    <a:pt x="588" y="732"/>
                  </a:lnTo>
                  <a:lnTo>
                    <a:pt x="588" y="726"/>
                  </a:lnTo>
                  <a:lnTo>
                    <a:pt x="594" y="720"/>
                  </a:lnTo>
                  <a:lnTo>
                    <a:pt x="600" y="714"/>
                  </a:lnTo>
                  <a:lnTo>
                    <a:pt x="606" y="714"/>
                  </a:lnTo>
                  <a:lnTo>
                    <a:pt x="612" y="714"/>
                  </a:lnTo>
                  <a:lnTo>
                    <a:pt x="618" y="714"/>
                  </a:lnTo>
                  <a:lnTo>
                    <a:pt x="624" y="714"/>
                  </a:lnTo>
                  <a:lnTo>
                    <a:pt x="630" y="720"/>
                  </a:lnTo>
                  <a:lnTo>
                    <a:pt x="630" y="726"/>
                  </a:lnTo>
                  <a:lnTo>
                    <a:pt x="636" y="732"/>
                  </a:lnTo>
                  <a:lnTo>
                    <a:pt x="642" y="744"/>
                  </a:lnTo>
                  <a:lnTo>
                    <a:pt x="648" y="750"/>
                  </a:lnTo>
                  <a:lnTo>
                    <a:pt x="654" y="762"/>
                  </a:lnTo>
                  <a:lnTo>
                    <a:pt x="660" y="780"/>
                  </a:lnTo>
                  <a:lnTo>
                    <a:pt x="666" y="792"/>
                  </a:lnTo>
                  <a:lnTo>
                    <a:pt x="666" y="81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5" name="Freeform 1119">
              <a:extLst>
                <a:ext uri="{FF2B5EF4-FFF2-40B4-BE49-F238E27FC236}">
                  <a16:creationId xmlns:a16="http://schemas.microsoft.com/office/drawing/2014/main" id="{E37AF30B-07EF-4BAE-9FA7-FFEE33AAD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259" y="1957506"/>
              <a:ext cx="590550" cy="1581150"/>
            </a:xfrm>
            <a:custGeom>
              <a:avLst/>
              <a:gdLst>
                <a:gd name="T0" fmla="*/ 2147483647 w 372"/>
                <a:gd name="T1" fmla="*/ 2147483647 h 996"/>
                <a:gd name="T2" fmla="*/ 2147483647 w 372"/>
                <a:gd name="T3" fmla="*/ 2147483647 h 996"/>
                <a:gd name="T4" fmla="*/ 2147483647 w 372"/>
                <a:gd name="T5" fmla="*/ 2147483647 h 996"/>
                <a:gd name="T6" fmla="*/ 2147483647 w 372"/>
                <a:gd name="T7" fmla="*/ 2147483647 h 996"/>
                <a:gd name="T8" fmla="*/ 2147483647 w 372"/>
                <a:gd name="T9" fmla="*/ 2147483647 h 996"/>
                <a:gd name="T10" fmla="*/ 2147483647 w 372"/>
                <a:gd name="T11" fmla="*/ 2147483647 h 996"/>
                <a:gd name="T12" fmla="*/ 2147483647 w 372"/>
                <a:gd name="T13" fmla="*/ 2147483647 h 996"/>
                <a:gd name="T14" fmla="*/ 2147483647 w 372"/>
                <a:gd name="T15" fmla="*/ 2147483647 h 996"/>
                <a:gd name="T16" fmla="*/ 2147483647 w 372"/>
                <a:gd name="T17" fmla="*/ 2147483647 h 996"/>
                <a:gd name="T18" fmla="*/ 2147483647 w 372"/>
                <a:gd name="T19" fmla="*/ 2147483647 h 996"/>
                <a:gd name="T20" fmla="*/ 2147483647 w 372"/>
                <a:gd name="T21" fmla="*/ 2147483647 h 996"/>
                <a:gd name="T22" fmla="*/ 2147483647 w 372"/>
                <a:gd name="T23" fmla="*/ 2147483647 h 996"/>
                <a:gd name="T24" fmla="*/ 2147483647 w 372"/>
                <a:gd name="T25" fmla="*/ 2147483647 h 996"/>
                <a:gd name="T26" fmla="*/ 2147483647 w 372"/>
                <a:gd name="T27" fmla="*/ 2147483647 h 996"/>
                <a:gd name="T28" fmla="*/ 2147483647 w 372"/>
                <a:gd name="T29" fmla="*/ 2147483647 h 996"/>
                <a:gd name="T30" fmla="*/ 2147483647 w 372"/>
                <a:gd name="T31" fmla="*/ 2147483647 h 996"/>
                <a:gd name="T32" fmla="*/ 2147483647 w 372"/>
                <a:gd name="T33" fmla="*/ 2147483647 h 996"/>
                <a:gd name="T34" fmla="*/ 2147483647 w 372"/>
                <a:gd name="T35" fmla="*/ 2147483647 h 996"/>
                <a:gd name="T36" fmla="*/ 2147483647 w 372"/>
                <a:gd name="T37" fmla="*/ 2147483647 h 996"/>
                <a:gd name="T38" fmla="*/ 2147483647 w 372"/>
                <a:gd name="T39" fmla="*/ 2147483647 h 996"/>
                <a:gd name="T40" fmla="*/ 2147483647 w 372"/>
                <a:gd name="T41" fmla="*/ 2147483647 h 996"/>
                <a:gd name="T42" fmla="*/ 2147483647 w 372"/>
                <a:gd name="T43" fmla="*/ 2147483647 h 996"/>
                <a:gd name="T44" fmla="*/ 2147483647 w 372"/>
                <a:gd name="T45" fmla="*/ 2147483647 h 996"/>
                <a:gd name="T46" fmla="*/ 2147483647 w 372"/>
                <a:gd name="T47" fmla="*/ 2147483647 h 996"/>
                <a:gd name="T48" fmla="*/ 2147483647 w 372"/>
                <a:gd name="T49" fmla="*/ 2147483647 h 996"/>
                <a:gd name="T50" fmla="*/ 2147483647 w 372"/>
                <a:gd name="T51" fmla="*/ 2147483647 h 996"/>
                <a:gd name="T52" fmla="*/ 2147483647 w 372"/>
                <a:gd name="T53" fmla="*/ 2147483647 h 996"/>
                <a:gd name="T54" fmla="*/ 2147483647 w 372"/>
                <a:gd name="T55" fmla="*/ 2147483647 h 996"/>
                <a:gd name="T56" fmla="*/ 2147483647 w 372"/>
                <a:gd name="T57" fmla="*/ 2147483647 h 996"/>
                <a:gd name="T58" fmla="*/ 2147483647 w 372"/>
                <a:gd name="T59" fmla="*/ 2147483647 h 996"/>
                <a:gd name="T60" fmla="*/ 2147483647 w 372"/>
                <a:gd name="T61" fmla="*/ 2147483647 h 996"/>
                <a:gd name="T62" fmla="*/ 2147483647 w 372"/>
                <a:gd name="T63" fmla="*/ 2147483647 h 996"/>
                <a:gd name="T64" fmla="*/ 2147483647 w 372"/>
                <a:gd name="T65" fmla="*/ 2147483647 h 996"/>
                <a:gd name="T66" fmla="*/ 2147483647 w 372"/>
                <a:gd name="T67" fmla="*/ 2147483647 h 996"/>
                <a:gd name="T68" fmla="*/ 2147483647 w 372"/>
                <a:gd name="T69" fmla="*/ 2147483647 h 996"/>
                <a:gd name="T70" fmla="*/ 2147483647 w 372"/>
                <a:gd name="T71" fmla="*/ 2147483647 h 9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72"/>
                <a:gd name="T109" fmla="*/ 0 h 996"/>
                <a:gd name="T110" fmla="*/ 372 w 372"/>
                <a:gd name="T111" fmla="*/ 996 h 9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72" h="996">
                  <a:moveTo>
                    <a:pt x="0" y="0"/>
                  </a:moveTo>
                  <a:lnTo>
                    <a:pt x="6" y="18"/>
                  </a:lnTo>
                  <a:lnTo>
                    <a:pt x="12" y="42"/>
                  </a:lnTo>
                  <a:lnTo>
                    <a:pt x="18" y="60"/>
                  </a:lnTo>
                  <a:lnTo>
                    <a:pt x="24" y="84"/>
                  </a:lnTo>
                  <a:lnTo>
                    <a:pt x="30" y="108"/>
                  </a:lnTo>
                  <a:lnTo>
                    <a:pt x="36" y="138"/>
                  </a:lnTo>
                  <a:lnTo>
                    <a:pt x="42" y="162"/>
                  </a:lnTo>
                  <a:lnTo>
                    <a:pt x="42" y="192"/>
                  </a:lnTo>
                  <a:lnTo>
                    <a:pt x="48" y="216"/>
                  </a:lnTo>
                  <a:lnTo>
                    <a:pt x="54" y="246"/>
                  </a:lnTo>
                  <a:lnTo>
                    <a:pt x="60" y="282"/>
                  </a:lnTo>
                  <a:lnTo>
                    <a:pt x="66" y="312"/>
                  </a:lnTo>
                  <a:lnTo>
                    <a:pt x="72" y="342"/>
                  </a:lnTo>
                  <a:lnTo>
                    <a:pt x="78" y="378"/>
                  </a:lnTo>
                  <a:lnTo>
                    <a:pt x="78" y="408"/>
                  </a:lnTo>
                  <a:lnTo>
                    <a:pt x="84" y="444"/>
                  </a:lnTo>
                  <a:lnTo>
                    <a:pt x="90" y="474"/>
                  </a:lnTo>
                  <a:lnTo>
                    <a:pt x="96" y="510"/>
                  </a:lnTo>
                  <a:lnTo>
                    <a:pt x="102" y="540"/>
                  </a:lnTo>
                  <a:lnTo>
                    <a:pt x="108" y="576"/>
                  </a:lnTo>
                  <a:lnTo>
                    <a:pt x="114" y="606"/>
                  </a:lnTo>
                  <a:lnTo>
                    <a:pt x="120" y="636"/>
                  </a:lnTo>
                  <a:lnTo>
                    <a:pt x="120" y="672"/>
                  </a:lnTo>
                  <a:lnTo>
                    <a:pt x="126" y="702"/>
                  </a:lnTo>
                  <a:lnTo>
                    <a:pt x="132" y="732"/>
                  </a:lnTo>
                  <a:lnTo>
                    <a:pt x="138" y="756"/>
                  </a:lnTo>
                  <a:lnTo>
                    <a:pt x="144" y="786"/>
                  </a:lnTo>
                  <a:lnTo>
                    <a:pt x="150" y="810"/>
                  </a:lnTo>
                  <a:lnTo>
                    <a:pt x="156" y="840"/>
                  </a:lnTo>
                  <a:lnTo>
                    <a:pt x="162" y="858"/>
                  </a:lnTo>
                  <a:lnTo>
                    <a:pt x="162" y="882"/>
                  </a:lnTo>
                  <a:lnTo>
                    <a:pt x="168" y="900"/>
                  </a:lnTo>
                  <a:lnTo>
                    <a:pt x="174" y="924"/>
                  </a:lnTo>
                  <a:lnTo>
                    <a:pt x="180" y="936"/>
                  </a:lnTo>
                  <a:lnTo>
                    <a:pt x="186" y="954"/>
                  </a:lnTo>
                  <a:lnTo>
                    <a:pt x="192" y="966"/>
                  </a:lnTo>
                  <a:lnTo>
                    <a:pt x="198" y="978"/>
                  </a:lnTo>
                  <a:lnTo>
                    <a:pt x="198" y="984"/>
                  </a:lnTo>
                  <a:lnTo>
                    <a:pt x="204" y="990"/>
                  </a:lnTo>
                  <a:lnTo>
                    <a:pt x="210" y="996"/>
                  </a:lnTo>
                  <a:lnTo>
                    <a:pt x="216" y="996"/>
                  </a:lnTo>
                  <a:lnTo>
                    <a:pt x="222" y="996"/>
                  </a:lnTo>
                  <a:lnTo>
                    <a:pt x="228" y="990"/>
                  </a:lnTo>
                  <a:lnTo>
                    <a:pt x="234" y="984"/>
                  </a:lnTo>
                  <a:lnTo>
                    <a:pt x="240" y="978"/>
                  </a:lnTo>
                  <a:lnTo>
                    <a:pt x="240" y="966"/>
                  </a:lnTo>
                  <a:lnTo>
                    <a:pt x="246" y="954"/>
                  </a:lnTo>
                  <a:lnTo>
                    <a:pt x="252" y="942"/>
                  </a:lnTo>
                  <a:lnTo>
                    <a:pt x="258" y="924"/>
                  </a:lnTo>
                  <a:lnTo>
                    <a:pt x="264" y="906"/>
                  </a:lnTo>
                  <a:lnTo>
                    <a:pt x="270" y="882"/>
                  </a:lnTo>
                  <a:lnTo>
                    <a:pt x="276" y="858"/>
                  </a:lnTo>
                  <a:lnTo>
                    <a:pt x="276" y="834"/>
                  </a:lnTo>
                  <a:lnTo>
                    <a:pt x="282" y="804"/>
                  </a:lnTo>
                  <a:lnTo>
                    <a:pt x="288" y="774"/>
                  </a:lnTo>
                  <a:lnTo>
                    <a:pt x="294" y="738"/>
                  </a:lnTo>
                  <a:lnTo>
                    <a:pt x="300" y="708"/>
                  </a:lnTo>
                  <a:lnTo>
                    <a:pt x="306" y="672"/>
                  </a:lnTo>
                  <a:lnTo>
                    <a:pt x="312" y="636"/>
                  </a:lnTo>
                  <a:lnTo>
                    <a:pt x="318" y="594"/>
                  </a:lnTo>
                  <a:lnTo>
                    <a:pt x="318" y="552"/>
                  </a:lnTo>
                  <a:lnTo>
                    <a:pt x="324" y="510"/>
                  </a:lnTo>
                  <a:lnTo>
                    <a:pt x="330" y="468"/>
                  </a:lnTo>
                  <a:lnTo>
                    <a:pt x="336" y="426"/>
                  </a:lnTo>
                  <a:lnTo>
                    <a:pt x="342" y="378"/>
                  </a:lnTo>
                  <a:lnTo>
                    <a:pt x="348" y="330"/>
                  </a:lnTo>
                  <a:lnTo>
                    <a:pt x="354" y="282"/>
                  </a:lnTo>
                  <a:lnTo>
                    <a:pt x="354" y="240"/>
                  </a:lnTo>
                  <a:lnTo>
                    <a:pt x="360" y="192"/>
                  </a:lnTo>
                  <a:lnTo>
                    <a:pt x="366" y="144"/>
                  </a:lnTo>
                  <a:lnTo>
                    <a:pt x="372" y="9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719595-9391-4753-87C0-81E9A245807C}"/>
              </a:ext>
            </a:extLst>
          </p:cNvPr>
          <p:cNvSpPr txBox="1"/>
          <p:nvPr/>
        </p:nvSpPr>
        <p:spPr>
          <a:xfrm>
            <a:off x="493990" y="769182"/>
            <a:ext cx="3300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Inserting Guard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4" grpId="0"/>
      <p:bldP spid="1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1A9B22-A784-4EE2-9619-A73916464C52}"/>
              </a:ext>
            </a:extLst>
          </p:cNvPr>
          <p:cNvSpPr txBox="1">
            <a:spLocks/>
          </p:cNvSpPr>
          <p:nvPr/>
        </p:nvSpPr>
        <p:spPr>
          <a:xfrm>
            <a:off x="771148" y="1037967"/>
            <a:ext cx="3054091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b="0" kern="1200" cap="all">
                <a:solidFill>
                  <a:srgbClr val="FFFEFF"/>
                </a:solidFill>
                <a:latin typeface="+mj-lt"/>
                <a:ea typeface="+mj-ea"/>
                <a:cs typeface="+mj-cs"/>
              </a:rPr>
              <a:t>Cyclic Prefix (CP)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C9321-6E9D-4B3D-9A60-6910B36CB850}"/>
              </a:ext>
            </a:extLst>
          </p:cNvPr>
          <p:cNvSpPr txBox="1"/>
          <p:nvPr/>
        </p:nvSpPr>
        <p:spPr>
          <a:xfrm>
            <a:off x="4631194" y="1331411"/>
            <a:ext cx="6725899" cy="4820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basic concept behind the OFDM cyclic prefix is quite straight forward.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cyclic prefix performs two main function.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cyclic prefix provides a guard interval to eliminate inter symbol interference from the previous symbol.</a:t>
            </a: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repeats the end of the symbol so the linear convolution of a frequency-selective multipath channel can be modelled as circular convolution.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cyclic prefix is created so that each OFDM symbol is preceded by a copy of the end part of that same symbol.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OFDM cyclic prefix lengths are available in various systems. For example within LTE a normal length and an extended length are available and after Release 8 a third extended length is also included, although not normally used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DBDD52-5048-4062-8886-E78FAABFF161}"/>
              </a:ext>
            </a:extLst>
          </p:cNvPr>
          <p:cNvSpPr txBox="1">
            <a:spLocks/>
          </p:cNvSpPr>
          <p:nvPr/>
        </p:nvSpPr>
        <p:spPr>
          <a:xfrm>
            <a:off x="466892" y="1729152"/>
            <a:ext cx="7202638" cy="236278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866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>
            <a:extLst>
              <a:ext uri="{FF2B5EF4-FFF2-40B4-BE49-F238E27FC236}">
                <a16:creationId xmlns:a16="http://schemas.microsoft.com/office/drawing/2014/main" id="{D1DADB04-4F24-4E58-BA69-7C6489455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7398" y="2491901"/>
            <a:ext cx="2805112" cy="6572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cxnSp>
        <p:nvCxnSpPr>
          <p:cNvPr id="40963" name="Straight Arrow Connector 28">
            <a:extLst>
              <a:ext uri="{FF2B5EF4-FFF2-40B4-BE49-F238E27FC236}">
                <a16:creationId xmlns:a16="http://schemas.microsoft.com/office/drawing/2014/main" id="{4BD9E1D7-4C66-4780-B26C-A39E30D5B1A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585324" y="2306163"/>
            <a:ext cx="2897187" cy="15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4" name="Straight Arrow Connector 28">
            <a:extLst>
              <a:ext uri="{FF2B5EF4-FFF2-40B4-BE49-F238E27FC236}">
                <a16:creationId xmlns:a16="http://schemas.microsoft.com/office/drawing/2014/main" id="{81CDBAFF-0EB7-4F5B-8B43-1667B5D982D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9028236" y="2976087"/>
            <a:ext cx="2468563" cy="142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5" name="Straight Arrow Connector 28">
            <a:extLst>
              <a:ext uri="{FF2B5EF4-FFF2-40B4-BE49-F238E27FC236}">
                <a16:creationId xmlns:a16="http://schemas.microsoft.com/office/drawing/2014/main" id="{2C75CA25-2271-4C09-B82D-B9D83561229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674224" y="2968151"/>
            <a:ext cx="365125" cy="7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66" name="TextBox 33">
            <a:extLst>
              <a:ext uri="{FF2B5EF4-FFF2-40B4-BE49-F238E27FC236}">
                <a16:creationId xmlns:a16="http://schemas.microsoft.com/office/drawing/2014/main" id="{EB0E8678-9DAB-4D30-8236-3CC3CF5C6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724" y="2677638"/>
            <a:ext cx="325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endParaRPr lang="en-US" altLang="en-US" sz="1400"/>
          </a:p>
        </p:txBody>
      </p:sp>
      <p:sp>
        <p:nvSpPr>
          <p:cNvPr id="40967" name="TextBox 33">
            <a:extLst>
              <a:ext uri="{FF2B5EF4-FFF2-40B4-BE49-F238E27FC236}">
                <a16:creationId xmlns:a16="http://schemas.microsoft.com/office/drawing/2014/main" id="{7F212192-D3D1-4604-B989-DF5A0318E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9773" y="2593501"/>
            <a:ext cx="493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r>
              <a:rPr lang="en-US" altLang="en-US" sz="1400"/>
              <a:t>/8</a:t>
            </a:r>
          </a:p>
        </p:txBody>
      </p:sp>
      <p:sp>
        <p:nvSpPr>
          <p:cNvPr id="40968" name="Rectangle 23">
            <a:extLst>
              <a:ext uri="{FF2B5EF4-FFF2-40B4-BE49-F238E27FC236}">
                <a16:creationId xmlns:a16="http://schemas.microsoft.com/office/drawing/2014/main" id="{6628F0CD-CE23-43EB-84C7-0DCF899BB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273" y="5400201"/>
            <a:ext cx="2762250" cy="56038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0969" name="Rectangle 14">
            <a:extLst>
              <a:ext uri="{FF2B5EF4-FFF2-40B4-BE49-F238E27FC236}">
                <a16:creationId xmlns:a16="http://schemas.microsoft.com/office/drawing/2014/main" id="{993D153C-36AC-4E16-ADE0-045294C52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4698" y="3923826"/>
            <a:ext cx="2817812" cy="6572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0970" name="TextBox 37">
            <a:extLst>
              <a:ext uri="{FF2B5EF4-FFF2-40B4-BE49-F238E27FC236}">
                <a16:creationId xmlns:a16="http://schemas.microsoft.com/office/drawing/2014/main" id="{E56E53CF-F5D8-4128-81EE-1FE197CE4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4048" y="4968401"/>
            <a:ext cx="4365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/>
              <a:t>+</a:t>
            </a:r>
          </a:p>
        </p:txBody>
      </p:sp>
      <p:sp>
        <p:nvSpPr>
          <p:cNvPr id="40971" name="Title 1">
            <a:extLst>
              <a:ext uri="{FF2B5EF4-FFF2-40B4-BE49-F238E27FC236}">
                <a16:creationId xmlns:a16="http://schemas.microsoft.com/office/drawing/2014/main" id="{B0550853-4E36-4E8C-BA5E-064BC82D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190" y="3207228"/>
            <a:ext cx="2038183" cy="1188720"/>
          </a:xfrm>
        </p:spPr>
        <p:txBody>
          <a:bodyPr/>
          <a:lstStyle/>
          <a:p>
            <a:r>
              <a:rPr lang="en-US" altLang="en-US" dirty="0"/>
              <a:t>Cyclic Prefix</a:t>
            </a:r>
          </a:p>
        </p:txBody>
      </p:sp>
      <p:sp>
        <p:nvSpPr>
          <p:cNvPr id="40972" name="TextBox 64">
            <a:extLst>
              <a:ext uri="{FF2B5EF4-FFF2-40B4-BE49-F238E27FC236}">
                <a16:creationId xmlns:a16="http://schemas.microsoft.com/office/drawing/2014/main" id="{40BD0FD0-CB59-4B86-8B8A-C870AEDCE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160" y="1631475"/>
            <a:ext cx="285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Tx Signal (Guard Time)</a:t>
            </a:r>
          </a:p>
        </p:txBody>
      </p:sp>
      <p:sp>
        <p:nvSpPr>
          <p:cNvPr id="40973" name="TextBox 65">
            <a:extLst>
              <a:ext uri="{FF2B5EF4-FFF2-40B4-BE49-F238E27FC236}">
                <a16:creationId xmlns:a16="http://schemas.microsoft.com/office/drawing/2014/main" id="{DEDA56CF-939D-45F7-8E0D-604DB3530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3411" y="1631476"/>
            <a:ext cx="2962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Tx Signal (Cyclix Prefix)</a:t>
            </a:r>
          </a:p>
        </p:txBody>
      </p:sp>
      <p:cxnSp>
        <p:nvCxnSpPr>
          <p:cNvPr id="40974" name="Straight Connector 67">
            <a:extLst>
              <a:ext uri="{FF2B5EF4-FFF2-40B4-BE49-F238E27FC236}">
                <a16:creationId xmlns:a16="http://schemas.microsoft.com/office/drawing/2014/main" id="{D1FDA43F-D056-4394-A17E-08C4EA712D7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434135" y="4177825"/>
            <a:ext cx="4572000" cy="38100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5DCB8F8-DA36-47C1-864E-3FB8660AB6D1}"/>
              </a:ext>
            </a:extLst>
          </p:cNvPr>
          <p:cNvSpPr txBox="1">
            <a:spLocks/>
          </p:cNvSpPr>
          <p:nvPr/>
        </p:nvSpPr>
        <p:spPr bwMode="auto">
          <a:xfrm>
            <a:off x="3920987" y="757612"/>
            <a:ext cx="7621848" cy="488950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/>
              <a:t>The cyclic prefix is used to eliminate </a:t>
            </a:r>
            <a:r>
              <a:rPr lang="en-US" sz="2000" b="1" i="1" kern="0" dirty="0"/>
              <a:t>Inter-carrier interference</a:t>
            </a:r>
          </a:p>
        </p:txBody>
      </p:sp>
      <p:sp>
        <p:nvSpPr>
          <p:cNvPr id="40976" name="Rectangle 17">
            <a:extLst>
              <a:ext uri="{FF2B5EF4-FFF2-40B4-BE49-F238E27FC236}">
                <a16:creationId xmlns:a16="http://schemas.microsoft.com/office/drawing/2014/main" id="{98B5592E-50B1-4B07-A848-FB98D1E45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473" y="2401413"/>
            <a:ext cx="436562" cy="1419225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0977" name="TextBox 33">
            <a:extLst>
              <a:ext uri="{FF2B5EF4-FFF2-40B4-BE49-F238E27FC236}">
                <a16:creationId xmlns:a16="http://schemas.microsoft.com/office/drawing/2014/main" id="{7B8FEDA2-FA3B-4BC0-AD57-05C255921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660" y="3239613"/>
            <a:ext cx="1123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Cyclic Prefix</a:t>
            </a:r>
          </a:p>
        </p:txBody>
      </p:sp>
      <p:cxnSp>
        <p:nvCxnSpPr>
          <p:cNvPr id="40978" name="Straight Arrow Connector 118">
            <a:extLst>
              <a:ext uri="{FF2B5EF4-FFF2-40B4-BE49-F238E27FC236}">
                <a16:creationId xmlns:a16="http://schemas.microsoft.com/office/drawing/2014/main" id="{7563694F-5DB4-4706-BC74-8CCD9E11A40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871074" y="3520601"/>
            <a:ext cx="2378075" cy="1587"/>
          </a:xfrm>
          <a:prstGeom prst="straightConnector1">
            <a:avLst/>
          </a:prstGeom>
          <a:noFill/>
          <a:ln w="38100" cmpd="dbl" algn="ctr">
            <a:solidFill>
              <a:srgbClr val="FF0000"/>
            </a:solidFill>
            <a:prstDash val="dash"/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9" name="Straight Arrow Connector 128">
            <a:extLst>
              <a:ext uri="{FF2B5EF4-FFF2-40B4-BE49-F238E27FC236}">
                <a16:creationId xmlns:a16="http://schemas.microsoft.com/office/drawing/2014/main" id="{1AC72228-0D48-43E3-B453-65F31FA64E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872661" y="5065237"/>
            <a:ext cx="2378075" cy="1588"/>
          </a:xfrm>
          <a:prstGeom prst="straightConnector1">
            <a:avLst/>
          </a:prstGeom>
          <a:noFill/>
          <a:ln w="38100" cmpd="dbl" algn="ctr">
            <a:solidFill>
              <a:srgbClr val="FF0000"/>
            </a:solidFill>
            <a:prstDash val="dash"/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80" name="TextBox 33">
            <a:extLst>
              <a:ext uri="{FF2B5EF4-FFF2-40B4-BE49-F238E27FC236}">
                <a16:creationId xmlns:a16="http://schemas.microsoft.com/office/drawing/2014/main" id="{1EAAAAFA-6710-477F-9BED-C3FE18661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660" y="4771551"/>
            <a:ext cx="1123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Cyclic Prefix</a:t>
            </a:r>
          </a:p>
        </p:txBody>
      </p:sp>
      <p:cxnSp>
        <p:nvCxnSpPr>
          <p:cNvPr id="40981" name="Straight Arrow Connector 135">
            <a:extLst>
              <a:ext uri="{FF2B5EF4-FFF2-40B4-BE49-F238E27FC236}">
                <a16:creationId xmlns:a16="http://schemas.microsoft.com/office/drawing/2014/main" id="{8D1B4572-6BC0-42E3-8580-1CBB6DA9090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861549" y="6268562"/>
            <a:ext cx="2378075" cy="1588"/>
          </a:xfrm>
          <a:prstGeom prst="straightConnector1">
            <a:avLst/>
          </a:prstGeom>
          <a:noFill/>
          <a:ln w="38100" cmpd="dbl" algn="ctr">
            <a:solidFill>
              <a:srgbClr val="FF0000"/>
            </a:solidFill>
            <a:prstDash val="dash"/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82" name="TextBox 33">
            <a:extLst>
              <a:ext uri="{FF2B5EF4-FFF2-40B4-BE49-F238E27FC236}">
                <a16:creationId xmlns:a16="http://schemas.microsoft.com/office/drawing/2014/main" id="{76E23EE8-DDA3-4696-AF9B-4D95C98CA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660" y="5960588"/>
            <a:ext cx="1123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Cyclic Prefix</a:t>
            </a:r>
          </a:p>
        </p:txBody>
      </p:sp>
      <p:sp>
        <p:nvSpPr>
          <p:cNvPr id="40983" name="TextBox 33">
            <a:extLst>
              <a:ext uri="{FF2B5EF4-FFF2-40B4-BE49-F238E27FC236}">
                <a16:creationId xmlns:a16="http://schemas.microsoft.com/office/drawing/2014/main" id="{B9B98510-0625-46F4-AFF7-79C3BD4A5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235" y="1995013"/>
            <a:ext cx="14684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OFDM Symbol</a:t>
            </a:r>
          </a:p>
        </p:txBody>
      </p:sp>
      <p:sp>
        <p:nvSpPr>
          <p:cNvPr id="40984" name="Rectangle 23">
            <a:extLst>
              <a:ext uri="{FF2B5EF4-FFF2-40B4-BE49-F238E27FC236}">
                <a16:creationId xmlns:a16="http://schemas.microsoft.com/office/drawing/2014/main" id="{4905CCD5-D7D5-48F4-B8C2-9CDAB7A8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786" y="2476026"/>
            <a:ext cx="2805113" cy="6572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cxnSp>
        <p:nvCxnSpPr>
          <p:cNvPr id="40985" name="Straight Arrow Connector 28">
            <a:extLst>
              <a:ext uri="{FF2B5EF4-FFF2-40B4-BE49-F238E27FC236}">
                <a16:creationId xmlns:a16="http://schemas.microsoft.com/office/drawing/2014/main" id="{51743FAE-9E8E-4DB8-999C-4DC72051222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119686" y="2290288"/>
            <a:ext cx="2898775" cy="15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86" name="Rectangle 17">
            <a:extLst>
              <a:ext uri="{FF2B5EF4-FFF2-40B4-BE49-F238E27FC236}">
                <a16:creationId xmlns:a16="http://schemas.microsoft.com/office/drawing/2014/main" id="{EC610C0C-3C6A-4CFD-9EBA-59B68C5E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98" y="2372837"/>
            <a:ext cx="508000" cy="915988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0987" name="TextBox 33">
            <a:extLst>
              <a:ext uri="{FF2B5EF4-FFF2-40B4-BE49-F238E27FC236}">
                <a16:creationId xmlns:a16="http://schemas.microsoft.com/office/drawing/2014/main" id="{DB499666-3836-4D23-A456-9D5863179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4273" y="3279301"/>
            <a:ext cx="7302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Guard Time</a:t>
            </a:r>
          </a:p>
        </p:txBody>
      </p:sp>
      <p:cxnSp>
        <p:nvCxnSpPr>
          <p:cNvPr id="40988" name="Straight Arrow Connector 28">
            <a:extLst>
              <a:ext uri="{FF2B5EF4-FFF2-40B4-BE49-F238E27FC236}">
                <a16:creationId xmlns:a16="http://schemas.microsoft.com/office/drawing/2014/main" id="{5FFEE2B8-FB86-402D-AC0B-A35AB24DD0F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508623" y="2864962"/>
            <a:ext cx="2468562" cy="142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89" name="Straight Arrow Connector 28">
            <a:extLst>
              <a:ext uri="{FF2B5EF4-FFF2-40B4-BE49-F238E27FC236}">
                <a16:creationId xmlns:a16="http://schemas.microsoft.com/office/drawing/2014/main" id="{8384C2E8-FC89-47EF-8C83-BDDC8D0CCAD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154611" y="2857026"/>
            <a:ext cx="365125" cy="7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90" name="TextBox 33">
            <a:extLst>
              <a:ext uri="{FF2B5EF4-FFF2-40B4-BE49-F238E27FC236}">
                <a16:creationId xmlns:a16="http://schemas.microsoft.com/office/drawing/2014/main" id="{607CB21E-ACFF-4992-B4E7-869B146EB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786" y="2485551"/>
            <a:ext cx="3270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endParaRPr lang="en-US" altLang="en-US" sz="1400"/>
          </a:p>
        </p:txBody>
      </p:sp>
      <p:sp>
        <p:nvSpPr>
          <p:cNvPr id="40991" name="TextBox 33">
            <a:extLst>
              <a:ext uri="{FF2B5EF4-FFF2-40B4-BE49-F238E27FC236}">
                <a16:creationId xmlns:a16="http://schemas.microsoft.com/office/drawing/2014/main" id="{8F17CBAD-9797-4DA0-9E09-151AABCEB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161" y="2482376"/>
            <a:ext cx="493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r>
              <a:rPr lang="en-US" altLang="en-US" sz="1400"/>
              <a:t>/8</a:t>
            </a:r>
          </a:p>
        </p:txBody>
      </p:sp>
      <p:sp>
        <p:nvSpPr>
          <p:cNvPr id="40992" name="Rectangle 23">
            <a:extLst>
              <a:ext uri="{FF2B5EF4-FFF2-40B4-BE49-F238E27FC236}">
                <a16:creationId xmlns:a16="http://schemas.microsoft.com/office/drawing/2014/main" id="{73D6F4A4-D355-4C9A-AC45-22F34E3F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660" y="5384326"/>
            <a:ext cx="2762250" cy="56038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0993" name="Rectangle 14">
            <a:extLst>
              <a:ext uri="{FF2B5EF4-FFF2-40B4-BE49-F238E27FC236}">
                <a16:creationId xmlns:a16="http://schemas.microsoft.com/office/drawing/2014/main" id="{111BC740-7407-40DC-8E62-695217E4B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086" y="3907951"/>
            <a:ext cx="2817813" cy="6572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0994" name="TextBox 37">
            <a:extLst>
              <a:ext uri="{FF2B5EF4-FFF2-40B4-BE49-F238E27FC236}">
                <a16:creationId xmlns:a16="http://schemas.microsoft.com/office/drawing/2014/main" id="{04E2A95F-0532-4ABA-8CDF-BF8E370E4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436" y="4952526"/>
            <a:ext cx="434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/>
              <a:t>+</a:t>
            </a:r>
          </a:p>
        </p:txBody>
      </p:sp>
      <p:grpSp>
        <p:nvGrpSpPr>
          <p:cNvPr id="40995" name="Group 176">
            <a:extLst>
              <a:ext uri="{FF2B5EF4-FFF2-40B4-BE49-F238E27FC236}">
                <a16:creationId xmlns:a16="http://schemas.microsoft.com/office/drawing/2014/main" id="{BB83DC35-5151-4E76-B35E-CDD76433C09D}"/>
              </a:ext>
            </a:extLst>
          </p:cNvPr>
          <p:cNvGrpSpPr>
            <a:grpSpLocks/>
          </p:cNvGrpSpPr>
          <p:nvPr/>
        </p:nvGrpSpPr>
        <p:grpSpPr bwMode="auto">
          <a:xfrm>
            <a:off x="4172073" y="2482376"/>
            <a:ext cx="2805112" cy="1311275"/>
            <a:chOff x="867058" y="1473958"/>
            <a:chExt cx="3224070" cy="1310190"/>
          </a:xfrm>
        </p:grpSpPr>
        <p:sp>
          <p:nvSpPr>
            <p:cNvPr id="41024" name="Freeform 1114">
              <a:extLst>
                <a:ext uri="{FF2B5EF4-FFF2-40B4-BE49-F238E27FC236}">
                  <a16:creationId xmlns:a16="http://schemas.microsoft.com/office/drawing/2014/main" id="{AD062CEE-8FD4-423B-B369-363B22BAA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58" y="2131229"/>
              <a:ext cx="347208" cy="726"/>
            </a:xfrm>
            <a:custGeom>
              <a:avLst/>
              <a:gdLst>
                <a:gd name="T0" fmla="*/ 0 w 126"/>
                <a:gd name="T1" fmla="*/ 0 h 726"/>
                <a:gd name="T2" fmla="*/ 2147483647 w 126"/>
                <a:gd name="T3" fmla="*/ 0 h 726"/>
                <a:gd name="T4" fmla="*/ 2147483647 w 126"/>
                <a:gd name="T5" fmla="*/ 0 h 726"/>
                <a:gd name="T6" fmla="*/ 2147483647 w 126"/>
                <a:gd name="T7" fmla="*/ 0 h 726"/>
                <a:gd name="T8" fmla="*/ 2147483647 w 126"/>
                <a:gd name="T9" fmla="*/ 0 h 726"/>
                <a:gd name="T10" fmla="*/ 2147483647 w 126"/>
                <a:gd name="T11" fmla="*/ 0 h 726"/>
                <a:gd name="T12" fmla="*/ 2147483647 w 126"/>
                <a:gd name="T13" fmla="*/ 0 h 726"/>
                <a:gd name="T14" fmla="*/ 2147483647 w 126"/>
                <a:gd name="T15" fmla="*/ 0 h 726"/>
                <a:gd name="T16" fmla="*/ 2147483647 w 126"/>
                <a:gd name="T17" fmla="*/ 0 h 726"/>
                <a:gd name="T18" fmla="*/ 2147483647 w 126"/>
                <a:gd name="T19" fmla="*/ 0 h 726"/>
                <a:gd name="T20" fmla="*/ 2147483647 w 126"/>
                <a:gd name="T21" fmla="*/ 0 h 726"/>
                <a:gd name="T22" fmla="*/ 2147483647 w 126"/>
                <a:gd name="T23" fmla="*/ 0 h 726"/>
                <a:gd name="T24" fmla="*/ 2147483647 w 126"/>
                <a:gd name="T25" fmla="*/ 0 h 726"/>
                <a:gd name="T26" fmla="*/ 2147483647 w 126"/>
                <a:gd name="T27" fmla="*/ 0 h 726"/>
                <a:gd name="T28" fmla="*/ 2147483647 w 126"/>
                <a:gd name="T29" fmla="*/ 0 h 726"/>
                <a:gd name="T30" fmla="*/ 2147483647 w 126"/>
                <a:gd name="T31" fmla="*/ 0 h 726"/>
                <a:gd name="T32" fmla="*/ 2147483647 w 126"/>
                <a:gd name="T33" fmla="*/ 0 h 726"/>
                <a:gd name="T34" fmla="*/ 2147483647 w 126"/>
                <a:gd name="T35" fmla="*/ 0 h 726"/>
                <a:gd name="T36" fmla="*/ 2147483647 w 126"/>
                <a:gd name="T37" fmla="*/ 0 h 726"/>
                <a:gd name="T38" fmla="*/ 2147483647 w 126"/>
                <a:gd name="T39" fmla="*/ 0 h 726"/>
                <a:gd name="T40" fmla="*/ 2147483647 w 126"/>
                <a:gd name="T41" fmla="*/ 0 h 726"/>
                <a:gd name="T42" fmla="*/ 2147483647 w 126"/>
                <a:gd name="T43" fmla="*/ 0 h 7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"/>
                <a:gd name="T67" fmla="*/ 0 h 726"/>
                <a:gd name="T68" fmla="*/ 126 w 126"/>
                <a:gd name="T69" fmla="*/ 726 h 7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" h="726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5" name="Freeform 1115">
              <a:extLst>
                <a:ext uri="{FF2B5EF4-FFF2-40B4-BE49-F238E27FC236}">
                  <a16:creationId xmlns:a16="http://schemas.microsoft.com/office/drawing/2014/main" id="{2ABEA203-637F-49F7-A66E-57AEA3CA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266" y="1473958"/>
              <a:ext cx="1851774" cy="792208"/>
            </a:xfrm>
            <a:custGeom>
              <a:avLst/>
              <a:gdLst>
                <a:gd name="T0" fmla="*/ 2147483647 w 672"/>
                <a:gd name="T1" fmla="*/ 2147483647 h 1092"/>
                <a:gd name="T2" fmla="*/ 2147483647 w 672"/>
                <a:gd name="T3" fmla="*/ 2147483647 h 1092"/>
                <a:gd name="T4" fmla="*/ 2147483647 w 672"/>
                <a:gd name="T5" fmla="*/ 2147483647 h 1092"/>
                <a:gd name="T6" fmla="*/ 2147483647 w 672"/>
                <a:gd name="T7" fmla="*/ 2147483647 h 1092"/>
                <a:gd name="T8" fmla="*/ 2147483647 w 672"/>
                <a:gd name="T9" fmla="*/ 2147483647 h 1092"/>
                <a:gd name="T10" fmla="*/ 2147483647 w 672"/>
                <a:gd name="T11" fmla="*/ 2147483647 h 1092"/>
                <a:gd name="T12" fmla="*/ 2147483647 w 672"/>
                <a:gd name="T13" fmla="*/ 2147483647 h 1092"/>
                <a:gd name="T14" fmla="*/ 2147483647 w 672"/>
                <a:gd name="T15" fmla="*/ 2147483647 h 1092"/>
                <a:gd name="T16" fmla="*/ 2147483647 w 672"/>
                <a:gd name="T17" fmla="*/ 2147483647 h 1092"/>
                <a:gd name="T18" fmla="*/ 2147483647 w 672"/>
                <a:gd name="T19" fmla="*/ 0 h 1092"/>
                <a:gd name="T20" fmla="*/ 2147483647 w 672"/>
                <a:gd name="T21" fmla="*/ 2147483647 h 1092"/>
                <a:gd name="T22" fmla="*/ 2147483647 w 672"/>
                <a:gd name="T23" fmla="*/ 2147483647 h 1092"/>
                <a:gd name="T24" fmla="*/ 2147483647 w 672"/>
                <a:gd name="T25" fmla="*/ 2147483647 h 1092"/>
                <a:gd name="T26" fmla="*/ 2147483647 w 672"/>
                <a:gd name="T27" fmla="*/ 2147483647 h 1092"/>
                <a:gd name="T28" fmla="*/ 2147483647 w 672"/>
                <a:gd name="T29" fmla="*/ 2147483647 h 1092"/>
                <a:gd name="T30" fmla="*/ 2147483647 w 672"/>
                <a:gd name="T31" fmla="*/ 2147483647 h 1092"/>
                <a:gd name="T32" fmla="*/ 2147483647 w 672"/>
                <a:gd name="T33" fmla="*/ 2147483647 h 1092"/>
                <a:gd name="T34" fmla="*/ 2147483647 w 672"/>
                <a:gd name="T35" fmla="*/ 2147483647 h 1092"/>
                <a:gd name="T36" fmla="*/ 2147483647 w 672"/>
                <a:gd name="T37" fmla="*/ 2147483647 h 1092"/>
                <a:gd name="T38" fmla="*/ 2147483647 w 672"/>
                <a:gd name="T39" fmla="*/ 2147483647 h 1092"/>
                <a:gd name="T40" fmla="*/ 2147483647 w 672"/>
                <a:gd name="T41" fmla="*/ 2147483647 h 1092"/>
                <a:gd name="T42" fmla="*/ 2147483647 w 672"/>
                <a:gd name="T43" fmla="*/ 2147483647 h 1092"/>
                <a:gd name="T44" fmla="*/ 2147483647 w 672"/>
                <a:gd name="T45" fmla="*/ 2147483647 h 1092"/>
                <a:gd name="T46" fmla="*/ 2147483647 w 672"/>
                <a:gd name="T47" fmla="*/ 2147483647 h 1092"/>
                <a:gd name="T48" fmla="*/ 2147483647 w 672"/>
                <a:gd name="T49" fmla="*/ 2147483647 h 1092"/>
                <a:gd name="T50" fmla="*/ 2147483647 w 672"/>
                <a:gd name="T51" fmla="*/ 2147483647 h 1092"/>
                <a:gd name="T52" fmla="*/ 2147483647 w 672"/>
                <a:gd name="T53" fmla="*/ 2147483647 h 1092"/>
                <a:gd name="T54" fmla="*/ 2147483647 w 672"/>
                <a:gd name="T55" fmla="*/ 2147483647 h 1092"/>
                <a:gd name="T56" fmla="*/ 2147483647 w 672"/>
                <a:gd name="T57" fmla="*/ 2147483647 h 1092"/>
                <a:gd name="T58" fmla="*/ 2147483647 w 672"/>
                <a:gd name="T59" fmla="*/ 2147483647 h 1092"/>
                <a:gd name="T60" fmla="*/ 2147483647 w 672"/>
                <a:gd name="T61" fmla="*/ 2147483647 h 1092"/>
                <a:gd name="T62" fmla="*/ 2147483647 w 672"/>
                <a:gd name="T63" fmla="*/ 2147483647 h 1092"/>
                <a:gd name="T64" fmla="*/ 2147483647 w 672"/>
                <a:gd name="T65" fmla="*/ 2147483647 h 1092"/>
                <a:gd name="T66" fmla="*/ 2147483647 w 672"/>
                <a:gd name="T67" fmla="*/ 2147483647 h 1092"/>
                <a:gd name="T68" fmla="*/ 2147483647 w 672"/>
                <a:gd name="T69" fmla="*/ 2147483647 h 1092"/>
                <a:gd name="T70" fmla="*/ 2147483647 w 672"/>
                <a:gd name="T71" fmla="*/ 2147483647 h 1092"/>
                <a:gd name="T72" fmla="*/ 2147483647 w 672"/>
                <a:gd name="T73" fmla="*/ 2147483647 h 1092"/>
                <a:gd name="T74" fmla="*/ 2147483647 w 672"/>
                <a:gd name="T75" fmla="*/ 2147483647 h 1092"/>
                <a:gd name="T76" fmla="*/ 2147483647 w 672"/>
                <a:gd name="T77" fmla="*/ 2147483647 h 1092"/>
                <a:gd name="T78" fmla="*/ 2147483647 w 672"/>
                <a:gd name="T79" fmla="*/ 2147483647 h 1092"/>
                <a:gd name="T80" fmla="*/ 2147483647 w 672"/>
                <a:gd name="T81" fmla="*/ 2147483647 h 1092"/>
                <a:gd name="T82" fmla="*/ 2147483647 w 672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2"/>
                <a:gd name="T127" fmla="*/ 0 h 1092"/>
                <a:gd name="T128" fmla="*/ 672 w 672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2" h="1092">
                  <a:moveTo>
                    <a:pt x="0" y="906"/>
                  </a:moveTo>
                  <a:lnTo>
                    <a:pt x="6" y="852"/>
                  </a:lnTo>
                  <a:lnTo>
                    <a:pt x="12" y="804"/>
                  </a:lnTo>
                  <a:lnTo>
                    <a:pt x="18" y="756"/>
                  </a:lnTo>
                  <a:lnTo>
                    <a:pt x="24" y="714"/>
                  </a:lnTo>
                  <a:lnTo>
                    <a:pt x="30" y="666"/>
                  </a:lnTo>
                  <a:lnTo>
                    <a:pt x="30" y="618"/>
                  </a:lnTo>
                  <a:lnTo>
                    <a:pt x="36" y="570"/>
                  </a:lnTo>
                  <a:lnTo>
                    <a:pt x="42" y="528"/>
                  </a:lnTo>
                  <a:lnTo>
                    <a:pt x="48" y="486"/>
                  </a:lnTo>
                  <a:lnTo>
                    <a:pt x="54" y="444"/>
                  </a:lnTo>
                  <a:lnTo>
                    <a:pt x="60" y="402"/>
                  </a:lnTo>
                  <a:lnTo>
                    <a:pt x="66" y="360"/>
                  </a:lnTo>
                  <a:lnTo>
                    <a:pt x="66" y="324"/>
                  </a:lnTo>
                  <a:lnTo>
                    <a:pt x="72" y="288"/>
                  </a:lnTo>
                  <a:lnTo>
                    <a:pt x="78" y="258"/>
                  </a:lnTo>
                  <a:lnTo>
                    <a:pt x="84" y="222"/>
                  </a:lnTo>
                  <a:lnTo>
                    <a:pt x="90" y="192"/>
                  </a:lnTo>
                  <a:lnTo>
                    <a:pt x="96" y="162"/>
                  </a:lnTo>
                  <a:lnTo>
                    <a:pt x="102" y="138"/>
                  </a:lnTo>
                  <a:lnTo>
                    <a:pt x="108" y="114"/>
                  </a:lnTo>
                  <a:lnTo>
                    <a:pt x="108" y="90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6" y="42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44" y="12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6"/>
                  </a:lnTo>
                  <a:lnTo>
                    <a:pt x="174" y="12"/>
                  </a:lnTo>
                  <a:lnTo>
                    <a:pt x="180" y="18"/>
                  </a:lnTo>
                  <a:lnTo>
                    <a:pt x="186" y="30"/>
                  </a:lnTo>
                  <a:lnTo>
                    <a:pt x="186" y="42"/>
                  </a:lnTo>
                  <a:lnTo>
                    <a:pt x="192" y="60"/>
                  </a:lnTo>
                  <a:lnTo>
                    <a:pt x="198" y="72"/>
                  </a:lnTo>
                  <a:lnTo>
                    <a:pt x="204" y="96"/>
                  </a:lnTo>
                  <a:lnTo>
                    <a:pt x="210" y="114"/>
                  </a:lnTo>
                  <a:lnTo>
                    <a:pt x="216" y="138"/>
                  </a:lnTo>
                  <a:lnTo>
                    <a:pt x="222" y="156"/>
                  </a:lnTo>
                  <a:lnTo>
                    <a:pt x="228" y="186"/>
                  </a:lnTo>
                  <a:lnTo>
                    <a:pt x="228" y="210"/>
                  </a:lnTo>
                  <a:lnTo>
                    <a:pt x="234" y="240"/>
                  </a:lnTo>
                  <a:lnTo>
                    <a:pt x="240" y="264"/>
                  </a:lnTo>
                  <a:lnTo>
                    <a:pt x="246" y="294"/>
                  </a:lnTo>
                  <a:lnTo>
                    <a:pt x="252" y="324"/>
                  </a:lnTo>
                  <a:lnTo>
                    <a:pt x="258" y="360"/>
                  </a:lnTo>
                  <a:lnTo>
                    <a:pt x="264" y="390"/>
                  </a:lnTo>
                  <a:lnTo>
                    <a:pt x="264" y="420"/>
                  </a:lnTo>
                  <a:lnTo>
                    <a:pt x="270" y="456"/>
                  </a:lnTo>
                  <a:lnTo>
                    <a:pt x="276" y="486"/>
                  </a:lnTo>
                  <a:lnTo>
                    <a:pt x="282" y="522"/>
                  </a:lnTo>
                  <a:lnTo>
                    <a:pt x="288" y="552"/>
                  </a:lnTo>
                  <a:lnTo>
                    <a:pt x="294" y="588"/>
                  </a:lnTo>
                  <a:lnTo>
                    <a:pt x="300" y="618"/>
                  </a:lnTo>
                  <a:lnTo>
                    <a:pt x="306" y="654"/>
                  </a:lnTo>
                  <a:lnTo>
                    <a:pt x="306" y="684"/>
                  </a:lnTo>
                  <a:lnTo>
                    <a:pt x="312" y="714"/>
                  </a:lnTo>
                  <a:lnTo>
                    <a:pt x="318" y="750"/>
                  </a:lnTo>
                  <a:lnTo>
                    <a:pt x="324" y="780"/>
                  </a:lnTo>
                  <a:lnTo>
                    <a:pt x="330" y="804"/>
                  </a:lnTo>
                  <a:lnTo>
                    <a:pt x="336" y="834"/>
                  </a:lnTo>
                  <a:lnTo>
                    <a:pt x="342" y="858"/>
                  </a:lnTo>
                  <a:lnTo>
                    <a:pt x="342" y="888"/>
                  </a:lnTo>
                  <a:lnTo>
                    <a:pt x="348" y="912"/>
                  </a:lnTo>
                  <a:lnTo>
                    <a:pt x="354" y="936"/>
                  </a:lnTo>
                  <a:lnTo>
                    <a:pt x="360" y="954"/>
                  </a:lnTo>
                  <a:lnTo>
                    <a:pt x="366" y="978"/>
                  </a:lnTo>
                  <a:lnTo>
                    <a:pt x="372" y="996"/>
                  </a:lnTo>
                  <a:lnTo>
                    <a:pt x="378" y="1014"/>
                  </a:lnTo>
                  <a:lnTo>
                    <a:pt x="384" y="1026"/>
                  </a:lnTo>
                  <a:lnTo>
                    <a:pt x="384" y="1044"/>
                  </a:lnTo>
                  <a:lnTo>
                    <a:pt x="390" y="1056"/>
                  </a:lnTo>
                  <a:lnTo>
                    <a:pt x="396" y="1062"/>
                  </a:lnTo>
                  <a:lnTo>
                    <a:pt x="402" y="1074"/>
                  </a:lnTo>
                  <a:lnTo>
                    <a:pt x="408" y="1080"/>
                  </a:lnTo>
                  <a:lnTo>
                    <a:pt x="414" y="1086"/>
                  </a:lnTo>
                  <a:lnTo>
                    <a:pt x="420" y="1092"/>
                  </a:lnTo>
                  <a:lnTo>
                    <a:pt x="426" y="1092"/>
                  </a:lnTo>
                  <a:lnTo>
                    <a:pt x="432" y="1092"/>
                  </a:lnTo>
                  <a:lnTo>
                    <a:pt x="438" y="1092"/>
                  </a:lnTo>
                  <a:lnTo>
                    <a:pt x="444" y="1086"/>
                  </a:lnTo>
                  <a:lnTo>
                    <a:pt x="450" y="1080"/>
                  </a:lnTo>
                  <a:lnTo>
                    <a:pt x="456" y="1074"/>
                  </a:lnTo>
                  <a:lnTo>
                    <a:pt x="462" y="1068"/>
                  </a:lnTo>
                  <a:lnTo>
                    <a:pt x="462" y="1056"/>
                  </a:lnTo>
                  <a:lnTo>
                    <a:pt x="468" y="1044"/>
                  </a:lnTo>
                  <a:lnTo>
                    <a:pt x="474" y="1032"/>
                  </a:lnTo>
                  <a:lnTo>
                    <a:pt x="480" y="1020"/>
                  </a:lnTo>
                  <a:lnTo>
                    <a:pt x="486" y="1008"/>
                  </a:lnTo>
                  <a:lnTo>
                    <a:pt x="492" y="996"/>
                  </a:lnTo>
                  <a:lnTo>
                    <a:pt x="498" y="984"/>
                  </a:lnTo>
                  <a:lnTo>
                    <a:pt x="504" y="966"/>
                  </a:lnTo>
                  <a:lnTo>
                    <a:pt x="504" y="948"/>
                  </a:lnTo>
                  <a:lnTo>
                    <a:pt x="510" y="936"/>
                  </a:lnTo>
                  <a:lnTo>
                    <a:pt x="516" y="918"/>
                  </a:lnTo>
                  <a:lnTo>
                    <a:pt x="522" y="906"/>
                  </a:lnTo>
                  <a:lnTo>
                    <a:pt x="528" y="888"/>
                  </a:lnTo>
                  <a:lnTo>
                    <a:pt x="534" y="870"/>
                  </a:lnTo>
                  <a:lnTo>
                    <a:pt x="540" y="858"/>
                  </a:lnTo>
                  <a:lnTo>
                    <a:pt x="540" y="840"/>
                  </a:lnTo>
                  <a:lnTo>
                    <a:pt x="546" y="822"/>
                  </a:lnTo>
                  <a:lnTo>
                    <a:pt x="552" y="810"/>
                  </a:lnTo>
                  <a:lnTo>
                    <a:pt x="558" y="798"/>
                  </a:lnTo>
                  <a:lnTo>
                    <a:pt x="564" y="786"/>
                  </a:lnTo>
                  <a:lnTo>
                    <a:pt x="570" y="774"/>
                  </a:lnTo>
                  <a:lnTo>
                    <a:pt x="576" y="762"/>
                  </a:lnTo>
                  <a:lnTo>
                    <a:pt x="582" y="750"/>
                  </a:lnTo>
                  <a:lnTo>
                    <a:pt x="582" y="738"/>
                  </a:lnTo>
                  <a:lnTo>
                    <a:pt x="588" y="732"/>
                  </a:lnTo>
                  <a:lnTo>
                    <a:pt x="594" y="726"/>
                  </a:lnTo>
                  <a:lnTo>
                    <a:pt x="600" y="720"/>
                  </a:lnTo>
                  <a:lnTo>
                    <a:pt x="606" y="714"/>
                  </a:lnTo>
                  <a:lnTo>
                    <a:pt x="612" y="714"/>
                  </a:lnTo>
                  <a:lnTo>
                    <a:pt x="618" y="714"/>
                  </a:lnTo>
                  <a:lnTo>
                    <a:pt x="624" y="714"/>
                  </a:lnTo>
                  <a:lnTo>
                    <a:pt x="630" y="720"/>
                  </a:lnTo>
                  <a:lnTo>
                    <a:pt x="636" y="726"/>
                  </a:lnTo>
                  <a:lnTo>
                    <a:pt x="642" y="732"/>
                  </a:lnTo>
                  <a:lnTo>
                    <a:pt x="648" y="744"/>
                  </a:lnTo>
                  <a:lnTo>
                    <a:pt x="654" y="750"/>
                  </a:lnTo>
                  <a:lnTo>
                    <a:pt x="660" y="762"/>
                  </a:lnTo>
                  <a:lnTo>
                    <a:pt x="660" y="780"/>
                  </a:lnTo>
                  <a:lnTo>
                    <a:pt x="666" y="792"/>
                  </a:lnTo>
                  <a:lnTo>
                    <a:pt x="672" y="81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6" name="Freeform 1116">
              <a:extLst>
                <a:ext uri="{FF2B5EF4-FFF2-40B4-BE49-F238E27FC236}">
                  <a16:creationId xmlns:a16="http://schemas.microsoft.com/office/drawing/2014/main" id="{F874EB87-3CAD-482C-92F3-3E8504523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039" y="2061585"/>
              <a:ext cx="1025089" cy="722563"/>
            </a:xfrm>
            <a:custGeom>
              <a:avLst/>
              <a:gdLst>
                <a:gd name="T0" fmla="*/ 2147483647 w 372"/>
                <a:gd name="T1" fmla="*/ 2147483647 h 996"/>
                <a:gd name="T2" fmla="*/ 2147483647 w 372"/>
                <a:gd name="T3" fmla="*/ 2147483647 h 996"/>
                <a:gd name="T4" fmla="*/ 2147483647 w 372"/>
                <a:gd name="T5" fmla="*/ 2147483647 h 996"/>
                <a:gd name="T6" fmla="*/ 2147483647 w 372"/>
                <a:gd name="T7" fmla="*/ 2147483647 h 996"/>
                <a:gd name="T8" fmla="*/ 2147483647 w 372"/>
                <a:gd name="T9" fmla="*/ 2147483647 h 996"/>
                <a:gd name="T10" fmla="*/ 2147483647 w 372"/>
                <a:gd name="T11" fmla="*/ 2147483647 h 996"/>
                <a:gd name="T12" fmla="*/ 2147483647 w 372"/>
                <a:gd name="T13" fmla="*/ 2147483647 h 996"/>
                <a:gd name="T14" fmla="*/ 2147483647 w 372"/>
                <a:gd name="T15" fmla="*/ 2147483647 h 996"/>
                <a:gd name="T16" fmla="*/ 2147483647 w 372"/>
                <a:gd name="T17" fmla="*/ 2147483647 h 996"/>
                <a:gd name="T18" fmla="*/ 2147483647 w 372"/>
                <a:gd name="T19" fmla="*/ 2147483647 h 996"/>
                <a:gd name="T20" fmla="*/ 2147483647 w 372"/>
                <a:gd name="T21" fmla="*/ 2147483647 h 996"/>
                <a:gd name="T22" fmla="*/ 2147483647 w 372"/>
                <a:gd name="T23" fmla="*/ 2147483647 h 996"/>
                <a:gd name="T24" fmla="*/ 2147483647 w 372"/>
                <a:gd name="T25" fmla="*/ 2147483647 h 996"/>
                <a:gd name="T26" fmla="*/ 2147483647 w 372"/>
                <a:gd name="T27" fmla="*/ 2147483647 h 996"/>
                <a:gd name="T28" fmla="*/ 2147483647 w 372"/>
                <a:gd name="T29" fmla="*/ 2147483647 h 996"/>
                <a:gd name="T30" fmla="*/ 2147483647 w 372"/>
                <a:gd name="T31" fmla="*/ 2147483647 h 996"/>
                <a:gd name="T32" fmla="*/ 2147483647 w 372"/>
                <a:gd name="T33" fmla="*/ 2147483647 h 996"/>
                <a:gd name="T34" fmla="*/ 2147483647 w 372"/>
                <a:gd name="T35" fmla="*/ 2147483647 h 996"/>
                <a:gd name="T36" fmla="*/ 2147483647 w 372"/>
                <a:gd name="T37" fmla="*/ 2147483647 h 996"/>
                <a:gd name="T38" fmla="*/ 2147483647 w 372"/>
                <a:gd name="T39" fmla="*/ 2147483647 h 996"/>
                <a:gd name="T40" fmla="*/ 2147483647 w 372"/>
                <a:gd name="T41" fmla="*/ 2147483647 h 996"/>
                <a:gd name="T42" fmla="*/ 2147483647 w 372"/>
                <a:gd name="T43" fmla="*/ 2147483647 h 996"/>
                <a:gd name="T44" fmla="*/ 2147483647 w 372"/>
                <a:gd name="T45" fmla="*/ 2147483647 h 996"/>
                <a:gd name="T46" fmla="*/ 2147483647 w 372"/>
                <a:gd name="T47" fmla="*/ 2147483647 h 996"/>
                <a:gd name="T48" fmla="*/ 2147483647 w 372"/>
                <a:gd name="T49" fmla="*/ 2147483647 h 996"/>
                <a:gd name="T50" fmla="*/ 2147483647 w 372"/>
                <a:gd name="T51" fmla="*/ 2147483647 h 996"/>
                <a:gd name="T52" fmla="*/ 2147483647 w 372"/>
                <a:gd name="T53" fmla="*/ 2147483647 h 996"/>
                <a:gd name="T54" fmla="*/ 2147483647 w 372"/>
                <a:gd name="T55" fmla="*/ 2147483647 h 996"/>
                <a:gd name="T56" fmla="*/ 2147483647 w 372"/>
                <a:gd name="T57" fmla="*/ 2147483647 h 996"/>
                <a:gd name="T58" fmla="*/ 2147483647 w 372"/>
                <a:gd name="T59" fmla="*/ 2147483647 h 996"/>
                <a:gd name="T60" fmla="*/ 2147483647 w 372"/>
                <a:gd name="T61" fmla="*/ 2147483647 h 996"/>
                <a:gd name="T62" fmla="*/ 2147483647 w 372"/>
                <a:gd name="T63" fmla="*/ 2147483647 h 996"/>
                <a:gd name="T64" fmla="*/ 2147483647 w 372"/>
                <a:gd name="T65" fmla="*/ 2147483647 h 996"/>
                <a:gd name="T66" fmla="*/ 2147483647 w 372"/>
                <a:gd name="T67" fmla="*/ 2147483647 h 996"/>
                <a:gd name="T68" fmla="*/ 2147483647 w 372"/>
                <a:gd name="T69" fmla="*/ 2147483647 h 99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2"/>
                <a:gd name="T106" fmla="*/ 0 h 996"/>
                <a:gd name="T107" fmla="*/ 372 w 372"/>
                <a:gd name="T108" fmla="*/ 996 h 99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2" h="996">
                  <a:moveTo>
                    <a:pt x="0" y="0"/>
                  </a:moveTo>
                  <a:lnTo>
                    <a:pt x="6" y="18"/>
                  </a:lnTo>
                  <a:lnTo>
                    <a:pt x="12" y="42"/>
                  </a:lnTo>
                  <a:lnTo>
                    <a:pt x="18" y="60"/>
                  </a:lnTo>
                  <a:lnTo>
                    <a:pt x="24" y="84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36" y="162"/>
                  </a:lnTo>
                  <a:lnTo>
                    <a:pt x="42" y="192"/>
                  </a:lnTo>
                  <a:lnTo>
                    <a:pt x="48" y="216"/>
                  </a:lnTo>
                  <a:lnTo>
                    <a:pt x="54" y="246"/>
                  </a:lnTo>
                  <a:lnTo>
                    <a:pt x="60" y="282"/>
                  </a:lnTo>
                  <a:lnTo>
                    <a:pt x="66" y="312"/>
                  </a:lnTo>
                  <a:lnTo>
                    <a:pt x="66" y="342"/>
                  </a:lnTo>
                  <a:lnTo>
                    <a:pt x="72" y="378"/>
                  </a:lnTo>
                  <a:lnTo>
                    <a:pt x="78" y="408"/>
                  </a:lnTo>
                  <a:lnTo>
                    <a:pt x="84" y="444"/>
                  </a:lnTo>
                  <a:lnTo>
                    <a:pt x="90" y="474"/>
                  </a:lnTo>
                  <a:lnTo>
                    <a:pt x="96" y="510"/>
                  </a:lnTo>
                  <a:lnTo>
                    <a:pt x="102" y="540"/>
                  </a:lnTo>
                  <a:lnTo>
                    <a:pt x="108" y="576"/>
                  </a:lnTo>
                  <a:lnTo>
                    <a:pt x="108" y="606"/>
                  </a:lnTo>
                  <a:lnTo>
                    <a:pt x="114" y="636"/>
                  </a:lnTo>
                  <a:lnTo>
                    <a:pt x="120" y="672"/>
                  </a:lnTo>
                  <a:lnTo>
                    <a:pt x="126" y="702"/>
                  </a:lnTo>
                  <a:lnTo>
                    <a:pt x="132" y="732"/>
                  </a:lnTo>
                  <a:lnTo>
                    <a:pt x="138" y="756"/>
                  </a:lnTo>
                  <a:lnTo>
                    <a:pt x="144" y="786"/>
                  </a:lnTo>
                  <a:lnTo>
                    <a:pt x="144" y="810"/>
                  </a:lnTo>
                  <a:lnTo>
                    <a:pt x="150" y="840"/>
                  </a:lnTo>
                  <a:lnTo>
                    <a:pt x="156" y="858"/>
                  </a:lnTo>
                  <a:lnTo>
                    <a:pt x="162" y="882"/>
                  </a:lnTo>
                  <a:lnTo>
                    <a:pt x="168" y="900"/>
                  </a:lnTo>
                  <a:lnTo>
                    <a:pt x="174" y="924"/>
                  </a:lnTo>
                  <a:lnTo>
                    <a:pt x="180" y="936"/>
                  </a:lnTo>
                  <a:lnTo>
                    <a:pt x="186" y="954"/>
                  </a:lnTo>
                  <a:lnTo>
                    <a:pt x="186" y="966"/>
                  </a:lnTo>
                  <a:lnTo>
                    <a:pt x="192" y="978"/>
                  </a:lnTo>
                  <a:lnTo>
                    <a:pt x="198" y="984"/>
                  </a:lnTo>
                  <a:lnTo>
                    <a:pt x="204" y="990"/>
                  </a:lnTo>
                  <a:lnTo>
                    <a:pt x="210" y="996"/>
                  </a:lnTo>
                  <a:lnTo>
                    <a:pt x="216" y="996"/>
                  </a:lnTo>
                  <a:lnTo>
                    <a:pt x="222" y="990"/>
                  </a:lnTo>
                  <a:lnTo>
                    <a:pt x="228" y="984"/>
                  </a:lnTo>
                  <a:lnTo>
                    <a:pt x="234" y="978"/>
                  </a:lnTo>
                  <a:lnTo>
                    <a:pt x="240" y="966"/>
                  </a:lnTo>
                  <a:lnTo>
                    <a:pt x="246" y="954"/>
                  </a:lnTo>
                  <a:lnTo>
                    <a:pt x="252" y="942"/>
                  </a:lnTo>
                  <a:lnTo>
                    <a:pt x="258" y="924"/>
                  </a:lnTo>
                  <a:lnTo>
                    <a:pt x="264" y="906"/>
                  </a:lnTo>
                  <a:lnTo>
                    <a:pt x="264" y="882"/>
                  </a:lnTo>
                  <a:lnTo>
                    <a:pt x="270" y="858"/>
                  </a:lnTo>
                  <a:lnTo>
                    <a:pt x="276" y="834"/>
                  </a:lnTo>
                  <a:lnTo>
                    <a:pt x="282" y="804"/>
                  </a:lnTo>
                  <a:lnTo>
                    <a:pt x="288" y="774"/>
                  </a:lnTo>
                  <a:lnTo>
                    <a:pt x="294" y="738"/>
                  </a:lnTo>
                  <a:lnTo>
                    <a:pt x="300" y="708"/>
                  </a:lnTo>
                  <a:lnTo>
                    <a:pt x="306" y="672"/>
                  </a:lnTo>
                  <a:lnTo>
                    <a:pt x="306" y="636"/>
                  </a:lnTo>
                  <a:lnTo>
                    <a:pt x="312" y="594"/>
                  </a:lnTo>
                  <a:lnTo>
                    <a:pt x="318" y="552"/>
                  </a:lnTo>
                  <a:lnTo>
                    <a:pt x="324" y="510"/>
                  </a:lnTo>
                  <a:lnTo>
                    <a:pt x="330" y="468"/>
                  </a:lnTo>
                  <a:lnTo>
                    <a:pt x="336" y="426"/>
                  </a:lnTo>
                  <a:lnTo>
                    <a:pt x="342" y="378"/>
                  </a:lnTo>
                  <a:lnTo>
                    <a:pt x="342" y="330"/>
                  </a:lnTo>
                  <a:lnTo>
                    <a:pt x="348" y="282"/>
                  </a:lnTo>
                  <a:lnTo>
                    <a:pt x="354" y="240"/>
                  </a:lnTo>
                  <a:lnTo>
                    <a:pt x="360" y="192"/>
                  </a:lnTo>
                  <a:lnTo>
                    <a:pt x="366" y="144"/>
                  </a:lnTo>
                  <a:lnTo>
                    <a:pt x="372" y="9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96" name="Group 180">
            <a:extLst>
              <a:ext uri="{FF2B5EF4-FFF2-40B4-BE49-F238E27FC236}">
                <a16:creationId xmlns:a16="http://schemas.microsoft.com/office/drawing/2014/main" id="{F925B9AA-D9D6-43CA-8525-08A86C44BF44}"/>
              </a:ext>
            </a:extLst>
          </p:cNvPr>
          <p:cNvGrpSpPr>
            <a:grpSpLocks/>
          </p:cNvGrpSpPr>
          <p:nvPr/>
        </p:nvGrpSpPr>
        <p:grpSpPr bwMode="auto">
          <a:xfrm>
            <a:off x="4159374" y="3915887"/>
            <a:ext cx="2790825" cy="1309688"/>
            <a:chOff x="2600325" y="1736725"/>
            <a:chExt cx="3314700" cy="3257550"/>
          </a:xfrm>
        </p:grpSpPr>
        <p:sp>
          <p:nvSpPr>
            <p:cNvPr id="41021" name="Freeform 1193">
              <a:extLst>
                <a:ext uri="{FF2B5EF4-FFF2-40B4-BE49-F238E27FC236}">
                  <a16:creationId xmlns:a16="http://schemas.microsoft.com/office/drawing/2014/main" id="{B59EDAA8-D770-44C6-9A5D-74AB62F99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275" y="1736725"/>
              <a:ext cx="1876425" cy="2847975"/>
            </a:xfrm>
            <a:custGeom>
              <a:avLst/>
              <a:gdLst>
                <a:gd name="T0" fmla="*/ 2147483647 w 1182"/>
                <a:gd name="T1" fmla="*/ 2147483647 h 1794"/>
                <a:gd name="T2" fmla="*/ 2147483647 w 1182"/>
                <a:gd name="T3" fmla="*/ 2147483647 h 1794"/>
                <a:gd name="T4" fmla="*/ 2147483647 w 1182"/>
                <a:gd name="T5" fmla="*/ 2147483647 h 1794"/>
                <a:gd name="T6" fmla="*/ 2147483647 w 1182"/>
                <a:gd name="T7" fmla="*/ 2147483647 h 1794"/>
                <a:gd name="T8" fmla="*/ 2147483647 w 1182"/>
                <a:gd name="T9" fmla="*/ 2147483647 h 1794"/>
                <a:gd name="T10" fmla="*/ 2147483647 w 1182"/>
                <a:gd name="T11" fmla="*/ 2147483647 h 1794"/>
                <a:gd name="T12" fmla="*/ 2147483647 w 1182"/>
                <a:gd name="T13" fmla="*/ 2147483647 h 1794"/>
                <a:gd name="T14" fmla="*/ 2147483647 w 1182"/>
                <a:gd name="T15" fmla="*/ 2147483647 h 1794"/>
                <a:gd name="T16" fmla="*/ 2147483647 w 1182"/>
                <a:gd name="T17" fmla="*/ 2147483647 h 1794"/>
                <a:gd name="T18" fmla="*/ 2147483647 w 1182"/>
                <a:gd name="T19" fmla="*/ 2147483647 h 1794"/>
                <a:gd name="T20" fmla="*/ 2147483647 w 1182"/>
                <a:gd name="T21" fmla="*/ 2147483647 h 1794"/>
                <a:gd name="T22" fmla="*/ 2147483647 w 1182"/>
                <a:gd name="T23" fmla="*/ 2147483647 h 1794"/>
                <a:gd name="T24" fmla="*/ 2147483647 w 1182"/>
                <a:gd name="T25" fmla="*/ 2147483647 h 1794"/>
                <a:gd name="T26" fmla="*/ 2147483647 w 1182"/>
                <a:gd name="T27" fmla="*/ 2147483647 h 1794"/>
                <a:gd name="T28" fmla="*/ 2147483647 w 1182"/>
                <a:gd name="T29" fmla="*/ 2147483647 h 1794"/>
                <a:gd name="T30" fmla="*/ 2147483647 w 1182"/>
                <a:gd name="T31" fmla="*/ 0 h 1794"/>
                <a:gd name="T32" fmla="*/ 2147483647 w 1182"/>
                <a:gd name="T33" fmla="*/ 0 h 1794"/>
                <a:gd name="T34" fmla="*/ 2147483647 w 1182"/>
                <a:gd name="T35" fmla="*/ 0 h 1794"/>
                <a:gd name="T36" fmla="*/ 2147483647 w 1182"/>
                <a:gd name="T37" fmla="*/ 2147483647 h 1794"/>
                <a:gd name="T38" fmla="*/ 2147483647 w 1182"/>
                <a:gd name="T39" fmla="*/ 2147483647 h 1794"/>
                <a:gd name="T40" fmla="*/ 2147483647 w 1182"/>
                <a:gd name="T41" fmla="*/ 2147483647 h 1794"/>
                <a:gd name="T42" fmla="*/ 2147483647 w 1182"/>
                <a:gd name="T43" fmla="*/ 2147483647 h 1794"/>
                <a:gd name="T44" fmla="*/ 2147483647 w 1182"/>
                <a:gd name="T45" fmla="*/ 2147483647 h 1794"/>
                <a:gd name="T46" fmla="*/ 2147483647 w 1182"/>
                <a:gd name="T47" fmla="*/ 2147483647 h 1794"/>
                <a:gd name="T48" fmla="*/ 2147483647 w 1182"/>
                <a:gd name="T49" fmla="*/ 2147483647 h 1794"/>
                <a:gd name="T50" fmla="*/ 2147483647 w 1182"/>
                <a:gd name="T51" fmla="*/ 2147483647 h 1794"/>
                <a:gd name="T52" fmla="*/ 2147483647 w 1182"/>
                <a:gd name="T53" fmla="*/ 2147483647 h 1794"/>
                <a:gd name="T54" fmla="*/ 2147483647 w 1182"/>
                <a:gd name="T55" fmla="*/ 2147483647 h 1794"/>
                <a:gd name="T56" fmla="*/ 2147483647 w 1182"/>
                <a:gd name="T57" fmla="*/ 2147483647 h 1794"/>
                <a:gd name="T58" fmla="*/ 2147483647 w 1182"/>
                <a:gd name="T59" fmla="*/ 2147483647 h 1794"/>
                <a:gd name="T60" fmla="*/ 2147483647 w 1182"/>
                <a:gd name="T61" fmla="*/ 2147483647 h 1794"/>
                <a:gd name="T62" fmla="*/ 2147483647 w 1182"/>
                <a:gd name="T63" fmla="*/ 2147483647 h 1794"/>
                <a:gd name="T64" fmla="*/ 2147483647 w 1182"/>
                <a:gd name="T65" fmla="*/ 2147483647 h 1794"/>
                <a:gd name="T66" fmla="*/ 2147483647 w 1182"/>
                <a:gd name="T67" fmla="*/ 2147483647 h 1794"/>
                <a:gd name="T68" fmla="*/ 2147483647 w 1182"/>
                <a:gd name="T69" fmla="*/ 2147483647 h 1794"/>
                <a:gd name="T70" fmla="*/ 2147483647 w 1182"/>
                <a:gd name="T71" fmla="*/ 2147483647 h 1794"/>
                <a:gd name="T72" fmla="*/ 2147483647 w 1182"/>
                <a:gd name="T73" fmla="*/ 2147483647 h 1794"/>
                <a:gd name="T74" fmla="*/ 2147483647 w 1182"/>
                <a:gd name="T75" fmla="*/ 2147483647 h 1794"/>
                <a:gd name="T76" fmla="*/ 2147483647 w 1182"/>
                <a:gd name="T77" fmla="*/ 2147483647 h 1794"/>
                <a:gd name="T78" fmla="*/ 2147483647 w 1182"/>
                <a:gd name="T79" fmla="*/ 2147483647 h 1794"/>
                <a:gd name="T80" fmla="*/ 2147483647 w 1182"/>
                <a:gd name="T81" fmla="*/ 2147483647 h 1794"/>
                <a:gd name="T82" fmla="*/ 2147483647 w 1182"/>
                <a:gd name="T83" fmla="*/ 2147483647 h 17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1794"/>
                <a:gd name="T128" fmla="*/ 1182 w 1182"/>
                <a:gd name="T129" fmla="*/ 1794 h 17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1794">
                  <a:moveTo>
                    <a:pt x="0" y="1026"/>
                  </a:moveTo>
                  <a:lnTo>
                    <a:pt x="12" y="990"/>
                  </a:lnTo>
                  <a:lnTo>
                    <a:pt x="18" y="960"/>
                  </a:lnTo>
                  <a:lnTo>
                    <a:pt x="30" y="924"/>
                  </a:lnTo>
                  <a:lnTo>
                    <a:pt x="36" y="894"/>
                  </a:lnTo>
                  <a:lnTo>
                    <a:pt x="48" y="864"/>
                  </a:lnTo>
                  <a:lnTo>
                    <a:pt x="60" y="828"/>
                  </a:lnTo>
                  <a:lnTo>
                    <a:pt x="66" y="798"/>
                  </a:lnTo>
                  <a:lnTo>
                    <a:pt x="78" y="768"/>
                  </a:lnTo>
                  <a:lnTo>
                    <a:pt x="84" y="738"/>
                  </a:lnTo>
                  <a:lnTo>
                    <a:pt x="96" y="708"/>
                  </a:lnTo>
                  <a:lnTo>
                    <a:pt x="102" y="678"/>
                  </a:lnTo>
                  <a:lnTo>
                    <a:pt x="114" y="648"/>
                  </a:lnTo>
                  <a:lnTo>
                    <a:pt x="120" y="618"/>
                  </a:lnTo>
                  <a:lnTo>
                    <a:pt x="132" y="588"/>
                  </a:lnTo>
                  <a:lnTo>
                    <a:pt x="144" y="558"/>
                  </a:lnTo>
                  <a:lnTo>
                    <a:pt x="150" y="528"/>
                  </a:lnTo>
                  <a:lnTo>
                    <a:pt x="162" y="498"/>
                  </a:lnTo>
                  <a:lnTo>
                    <a:pt x="168" y="474"/>
                  </a:lnTo>
                  <a:lnTo>
                    <a:pt x="180" y="444"/>
                  </a:lnTo>
                  <a:lnTo>
                    <a:pt x="186" y="420"/>
                  </a:lnTo>
                  <a:lnTo>
                    <a:pt x="198" y="396"/>
                  </a:lnTo>
                  <a:lnTo>
                    <a:pt x="204" y="372"/>
                  </a:lnTo>
                  <a:lnTo>
                    <a:pt x="216" y="342"/>
                  </a:lnTo>
                  <a:lnTo>
                    <a:pt x="222" y="318"/>
                  </a:lnTo>
                  <a:lnTo>
                    <a:pt x="234" y="300"/>
                  </a:lnTo>
                  <a:lnTo>
                    <a:pt x="246" y="276"/>
                  </a:lnTo>
                  <a:lnTo>
                    <a:pt x="252" y="252"/>
                  </a:lnTo>
                  <a:lnTo>
                    <a:pt x="264" y="234"/>
                  </a:lnTo>
                  <a:lnTo>
                    <a:pt x="270" y="210"/>
                  </a:lnTo>
                  <a:lnTo>
                    <a:pt x="282" y="192"/>
                  </a:lnTo>
                  <a:lnTo>
                    <a:pt x="288" y="174"/>
                  </a:lnTo>
                  <a:lnTo>
                    <a:pt x="300" y="156"/>
                  </a:lnTo>
                  <a:lnTo>
                    <a:pt x="306" y="138"/>
                  </a:lnTo>
                  <a:lnTo>
                    <a:pt x="318" y="126"/>
                  </a:lnTo>
                  <a:lnTo>
                    <a:pt x="330" y="108"/>
                  </a:lnTo>
                  <a:lnTo>
                    <a:pt x="336" y="96"/>
                  </a:lnTo>
                  <a:lnTo>
                    <a:pt x="348" y="84"/>
                  </a:lnTo>
                  <a:lnTo>
                    <a:pt x="354" y="72"/>
                  </a:lnTo>
                  <a:lnTo>
                    <a:pt x="366" y="60"/>
                  </a:lnTo>
                  <a:lnTo>
                    <a:pt x="372" y="48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2" y="24"/>
                  </a:lnTo>
                  <a:lnTo>
                    <a:pt x="408" y="18"/>
                  </a:lnTo>
                  <a:lnTo>
                    <a:pt x="420" y="12"/>
                  </a:lnTo>
                  <a:lnTo>
                    <a:pt x="432" y="6"/>
                  </a:lnTo>
                  <a:lnTo>
                    <a:pt x="438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8" y="0"/>
                  </a:lnTo>
                  <a:lnTo>
                    <a:pt x="474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504" y="6"/>
                  </a:lnTo>
                  <a:lnTo>
                    <a:pt x="516" y="12"/>
                  </a:lnTo>
                  <a:lnTo>
                    <a:pt x="522" y="18"/>
                  </a:lnTo>
                  <a:lnTo>
                    <a:pt x="534" y="24"/>
                  </a:lnTo>
                  <a:lnTo>
                    <a:pt x="540" y="30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70" y="60"/>
                  </a:lnTo>
                  <a:lnTo>
                    <a:pt x="576" y="72"/>
                  </a:lnTo>
                  <a:lnTo>
                    <a:pt x="588" y="84"/>
                  </a:lnTo>
                  <a:lnTo>
                    <a:pt x="594" y="96"/>
                  </a:lnTo>
                  <a:lnTo>
                    <a:pt x="606" y="108"/>
                  </a:lnTo>
                  <a:lnTo>
                    <a:pt x="618" y="126"/>
                  </a:lnTo>
                  <a:lnTo>
                    <a:pt x="624" y="138"/>
                  </a:lnTo>
                  <a:lnTo>
                    <a:pt x="636" y="156"/>
                  </a:lnTo>
                  <a:lnTo>
                    <a:pt x="642" y="174"/>
                  </a:lnTo>
                  <a:lnTo>
                    <a:pt x="654" y="192"/>
                  </a:lnTo>
                  <a:lnTo>
                    <a:pt x="660" y="210"/>
                  </a:lnTo>
                  <a:lnTo>
                    <a:pt x="672" y="234"/>
                  </a:lnTo>
                  <a:lnTo>
                    <a:pt x="678" y="252"/>
                  </a:lnTo>
                  <a:lnTo>
                    <a:pt x="690" y="276"/>
                  </a:lnTo>
                  <a:lnTo>
                    <a:pt x="696" y="300"/>
                  </a:lnTo>
                  <a:lnTo>
                    <a:pt x="708" y="318"/>
                  </a:lnTo>
                  <a:lnTo>
                    <a:pt x="720" y="342"/>
                  </a:lnTo>
                  <a:lnTo>
                    <a:pt x="726" y="372"/>
                  </a:lnTo>
                  <a:lnTo>
                    <a:pt x="738" y="396"/>
                  </a:lnTo>
                  <a:lnTo>
                    <a:pt x="744" y="420"/>
                  </a:lnTo>
                  <a:lnTo>
                    <a:pt x="756" y="444"/>
                  </a:lnTo>
                  <a:lnTo>
                    <a:pt x="762" y="474"/>
                  </a:lnTo>
                  <a:lnTo>
                    <a:pt x="774" y="498"/>
                  </a:lnTo>
                  <a:lnTo>
                    <a:pt x="780" y="528"/>
                  </a:lnTo>
                  <a:lnTo>
                    <a:pt x="792" y="558"/>
                  </a:lnTo>
                  <a:lnTo>
                    <a:pt x="804" y="588"/>
                  </a:lnTo>
                  <a:lnTo>
                    <a:pt x="810" y="618"/>
                  </a:lnTo>
                  <a:lnTo>
                    <a:pt x="822" y="648"/>
                  </a:lnTo>
                  <a:lnTo>
                    <a:pt x="828" y="678"/>
                  </a:lnTo>
                  <a:lnTo>
                    <a:pt x="840" y="708"/>
                  </a:lnTo>
                  <a:lnTo>
                    <a:pt x="846" y="738"/>
                  </a:lnTo>
                  <a:lnTo>
                    <a:pt x="858" y="768"/>
                  </a:lnTo>
                  <a:lnTo>
                    <a:pt x="864" y="798"/>
                  </a:lnTo>
                  <a:lnTo>
                    <a:pt x="876" y="828"/>
                  </a:lnTo>
                  <a:lnTo>
                    <a:pt x="888" y="864"/>
                  </a:lnTo>
                  <a:lnTo>
                    <a:pt x="894" y="894"/>
                  </a:lnTo>
                  <a:lnTo>
                    <a:pt x="906" y="924"/>
                  </a:lnTo>
                  <a:lnTo>
                    <a:pt x="912" y="960"/>
                  </a:lnTo>
                  <a:lnTo>
                    <a:pt x="924" y="990"/>
                  </a:lnTo>
                  <a:lnTo>
                    <a:pt x="930" y="1020"/>
                  </a:lnTo>
                  <a:lnTo>
                    <a:pt x="942" y="1056"/>
                  </a:lnTo>
                  <a:lnTo>
                    <a:pt x="948" y="1086"/>
                  </a:lnTo>
                  <a:lnTo>
                    <a:pt x="960" y="1122"/>
                  </a:lnTo>
                  <a:lnTo>
                    <a:pt x="966" y="1152"/>
                  </a:lnTo>
                  <a:lnTo>
                    <a:pt x="978" y="1182"/>
                  </a:lnTo>
                  <a:lnTo>
                    <a:pt x="990" y="1218"/>
                  </a:lnTo>
                  <a:lnTo>
                    <a:pt x="996" y="1248"/>
                  </a:lnTo>
                  <a:lnTo>
                    <a:pt x="1008" y="1278"/>
                  </a:lnTo>
                  <a:lnTo>
                    <a:pt x="1014" y="1308"/>
                  </a:lnTo>
                  <a:lnTo>
                    <a:pt x="1026" y="1338"/>
                  </a:lnTo>
                  <a:lnTo>
                    <a:pt x="1032" y="1368"/>
                  </a:lnTo>
                  <a:lnTo>
                    <a:pt x="1044" y="1398"/>
                  </a:lnTo>
                  <a:lnTo>
                    <a:pt x="1050" y="1428"/>
                  </a:lnTo>
                  <a:lnTo>
                    <a:pt x="1062" y="1458"/>
                  </a:lnTo>
                  <a:lnTo>
                    <a:pt x="1068" y="1488"/>
                  </a:lnTo>
                  <a:lnTo>
                    <a:pt x="1080" y="1518"/>
                  </a:lnTo>
                  <a:lnTo>
                    <a:pt x="1092" y="1548"/>
                  </a:lnTo>
                  <a:lnTo>
                    <a:pt x="1098" y="1572"/>
                  </a:lnTo>
                  <a:lnTo>
                    <a:pt x="1110" y="1602"/>
                  </a:lnTo>
                  <a:lnTo>
                    <a:pt x="1116" y="1626"/>
                  </a:lnTo>
                  <a:lnTo>
                    <a:pt x="1128" y="1650"/>
                  </a:lnTo>
                  <a:lnTo>
                    <a:pt x="1134" y="1674"/>
                  </a:lnTo>
                  <a:lnTo>
                    <a:pt x="1146" y="1704"/>
                  </a:lnTo>
                  <a:lnTo>
                    <a:pt x="1152" y="1728"/>
                  </a:lnTo>
                  <a:lnTo>
                    <a:pt x="1164" y="1746"/>
                  </a:lnTo>
                  <a:lnTo>
                    <a:pt x="1176" y="1770"/>
                  </a:lnTo>
                  <a:lnTo>
                    <a:pt x="1182" y="1794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2" name="Freeform 1194">
              <a:extLst>
                <a:ext uri="{FF2B5EF4-FFF2-40B4-BE49-F238E27FC236}">
                  <a16:creationId xmlns:a16="http://schemas.microsoft.com/office/drawing/2014/main" id="{30AF5A4B-7A69-42B1-AA27-08C02ECBC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700" y="3365500"/>
              <a:ext cx="1076325" cy="1628775"/>
            </a:xfrm>
            <a:custGeom>
              <a:avLst/>
              <a:gdLst>
                <a:gd name="T0" fmla="*/ 2147483647 w 678"/>
                <a:gd name="T1" fmla="*/ 2147483647 h 1026"/>
                <a:gd name="T2" fmla="*/ 2147483647 w 678"/>
                <a:gd name="T3" fmla="*/ 2147483647 h 1026"/>
                <a:gd name="T4" fmla="*/ 2147483647 w 678"/>
                <a:gd name="T5" fmla="*/ 2147483647 h 1026"/>
                <a:gd name="T6" fmla="*/ 2147483647 w 678"/>
                <a:gd name="T7" fmla="*/ 2147483647 h 1026"/>
                <a:gd name="T8" fmla="*/ 2147483647 w 678"/>
                <a:gd name="T9" fmla="*/ 2147483647 h 1026"/>
                <a:gd name="T10" fmla="*/ 2147483647 w 678"/>
                <a:gd name="T11" fmla="*/ 2147483647 h 1026"/>
                <a:gd name="T12" fmla="*/ 2147483647 w 678"/>
                <a:gd name="T13" fmla="*/ 2147483647 h 1026"/>
                <a:gd name="T14" fmla="*/ 2147483647 w 678"/>
                <a:gd name="T15" fmla="*/ 2147483647 h 1026"/>
                <a:gd name="T16" fmla="*/ 2147483647 w 678"/>
                <a:gd name="T17" fmla="*/ 2147483647 h 1026"/>
                <a:gd name="T18" fmla="*/ 2147483647 w 678"/>
                <a:gd name="T19" fmla="*/ 2147483647 h 1026"/>
                <a:gd name="T20" fmla="*/ 2147483647 w 678"/>
                <a:gd name="T21" fmla="*/ 2147483647 h 1026"/>
                <a:gd name="T22" fmla="*/ 2147483647 w 678"/>
                <a:gd name="T23" fmla="*/ 2147483647 h 1026"/>
                <a:gd name="T24" fmla="*/ 2147483647 w 678"/>
                <a:gd name="T25" fmla="*/ 2147483647 h 1026"/>
                <a:gd name="T26" fmla="*/ 2147483647 w 678"/>
                <a:gd name="T27" fmla="*/ 2147483647 h 1026"/>
                <a:gd name="T28" fmla="*/ 2147483647 w 678"/>
                <a:gd name="T29" fmla="*/ 2147483647 h 1026"/>
                <a:gd name="T30" fmla="*/ 2147483647 w 678"/>
                <a:gd name="T31" fmla="*/ 2147483647 h 1026"/>
                <a:gd name="T32" fmla="*/ 2147483647 w 678"/>
                <a:gd name="T33" fmla="*/ 2147483647 h 1026"/>
                <a:gd name="T34" fmla="*/ 2147483647 w 678"/>
                <a:gd name="T35" fmla="*/ 2147483647 h 1026"/>
                <a:gd name="T36" fmla="*/ 2147483647 w 678"/>
                <a:gd name="T37" fmla="*/ 2147483647 h 1026"/>
                <a:gd name="T38" fmla="*/ 2147483647 w 678"/>
                <a:gd name="T39" fmla="*/ 2147483647 h 1026"/>
                <a:gd name="T40" fmla="*/ 2147483647 w 678"/>
                <a:gd name="T41" fmla="*/ 2147483647 h 1026"/>
                <a:gd name="T42" fmla="*/ 2147483647 w 678"/>
                <a:gd name="T43" fmla="*/ 2147483647 h 1026"/>
                <a:gd name="T44" fmla="*/ 2147483647 w 678"/>
                <a:gd name="T45" fmla="*/ 2147483647 h 1026"/>
                <a:gd name="T46" fmla="*/ 2147483647 w 678"/>
                <a:gd name="T47" fmla="*/ 2147483647 h 1026"/>
                <a:gd name="T48" fmla="*/ 2147483647 w 678"/>
                <a:gd name="T49" fmla="*/ 2147483647 h 1026"/>
                <a:gd name="T50" fmla="*/ 2147483647 w 678"/>
                <a:gd name="T51" fmla="*/ 2147483647 h 1026"/>
                <a:gd name="T52" fmla="*/ 2147483647 w 678"/>
                <a:gd name="T53" fmla="*/ 2147483647 h 1026"/>
                <a:gd name="T54" fmla="*/ 2147483647 w 678"/>
                <a:gd name="T55" fmla="*/ 2147483647 h 1026"/>
                <a:gd name="T56" fmla="*/ 2147483647 w 678"/>
                <a:gd name="T57" fmla="*/ 2147483647 h 1026"/>
                <a:gd name="T58" fmla="*/ 2147483647 w 678"/>
                <a:gd name="T59" fmla="*/ 2147483647 h 1026"/>
                <a:gd name="T60" fmla="*/ 2147483647 w 678"/>
                <a:gd name="T61" fmla="*/ 2147483647 h 1026"/>
                <a:gd name="T62" fmla="*/ 2147483647 w 678"/>
                <a:gd name="T63" fmla="*/ 2147483647 h 1026"/>
                <a:gd name="T64" fmla="*/ 2147483647 w 678"/>
                <a:gd name="T65" fmla="*/ 2147483647 h 1026"/>
                <a:gd name="T66" fmla="*/ 2147483647 w 678"/>
                <a:gd name="T67" fmla="*/ 2147483647 h 1026"/>
                <a:gd name="T68" fmla="*/ 2147483647 w 678"/>
                <a:gd name="T69" fmla="*/ 2147483647 h 1026"/>
                <a:gd name="T70" fmla="*/ 2147483647 w 678"/>
                <a:gd name="T71" fmla="*/ 2147483647 h 1026"/>
                <a:gd name="T72" fmla="*/ 2147483647 w 678"/>
                <a:gd name="T73" fmla="*/ 0 h 102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1026"/>
                <a:gd name="T113" fmla="*/ 678 w 678"/>
                <a:gd name="T114" fmla="*/ 1026 h 102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1026">
                  <a:moveTo>
                    <a:pt x="0" y="768"/>
                  </a:moveTo>
                  <a:lnTo>
                    <a:pt x="12" y="786"/>
                  </a:lnTo>
                  <a:lnTo>
                    <a:pt x="18" y="810"/>
                  </a:lnTo>
                  <a:lnTo>
                    <a:pt x="30" y="828"/>
                  </a:lnTo>
                  <a:lnTo>
                    <a:pt x="36" y="846"/>
                  </a:lnTo>
                  <a:lnTo>
                    <a:pt x="48" y="864"/>
                  </a:lnTo>
                  <a:lnTo>
                    <a:pt x="54" y="882"/>
                  </a:lnTo>
                  <a:lnTo>
                    <a:pt x="66" y="894"/>
                  </a:lnTo>
                  <a:lnTo>
                    <a:pt x="78" y="912"/>
                  </a:lnTo>
                  <a:lnTo>
                    <a:pt x="84" y="924"/>
                  </a:lnTo>
                  <a:lnTo>
                    <a:pt x="96" y="936"/>
                  </a:lnTo>
                  <a:lnTo>
                    <a:pt x="102" y="94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32" y="984"/>
                  </a:lnTo>
                  <a:lnTo>
                    <a:pt x="138" y="990"/>
                  </a:lnTo>
                  <a:lnTo>
                    <a:pt x="150" y="996"/>
                  </a:lnTo>
                  <a:lnTo>
                    <a:pt x="156" y="1002"/>
                  </a:lnTo>
                  <a:lnTo>
                    <a:pt x="168" y="1008"/>
                  </a:lnTo>
                  <a:lnTo>
                    <a:pt x="180" y="1014"/>
                  </a:lnTo>
                  <a:lnTo>
                    <a:pt x="186" y="1020"/>
                  </a:lnTo>
                  <a:lnTo>
                    <a:pt x="198" y="1020"/>
                  </a:lnTo>
                  <a:lnTo>
                    <a:pt x="204" y="1020"/>
                  </a:lnTo>
                  <a:lnTo>
                    <a:pt x="216" y="1026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0" y="1020"/>
                  </a:lnTo>
                  <a:lnTo>
                    <a:pt x="252" y="1014"/>
                  </a:lnTo>
                  <a:lnTo>
                    <a:pt x="258" y="1008"/>
                  </a:lnTo>
                  <a:lnTo>
                    <a:pt x="270" y="1002"/>
                  </a:lnTo>
                  <a:lnTo>
                    <a:pt x="282" y="996"/>
                  </a:lnTo>
                  <a:lnTo>
                    <a:pt x="288" y="990"/>
                  </a:lnTo>
                  <a:lnTo>
                    <a:pt x="300" y="984"/>
                  </a:lnTo>
                  <a:lnTo>
                    <a:pt x="306" y="972"/>
                  </a:lnTo>
                  <a:lnTo>
                    <a:pt x="318" y="960"/>
                  </a:lnTo>
                  <a:lnTo>
                    <a:pt x="324" y="948"/>
                  </a:lnTo>
                  <a:lnTo>
                    <a:pt x="336" y="936"/>
                  </a:lnTo>
                  <a:lnTo>
                    <a:pt x="342" y="924"/>
                  </a:lnTo>
                  <a:lnTo>
                    <a:pt x="354" y="912"/>
                  </a:lnTo>
                  <a:lnTo>
                    <a:pt x="366" y="894"/>
                  </a:lnTo>
                  <a:lnTo>
                    <a:pt x="372" y="882"/>
                  </a:lnTo>
                  <a:lnTo>
                    <a:pt x="384" y="864"/>
                  </a:lnTo>
                  <a:lnTo>
                    <a:pt x="390" y="846"/>
                  </a:lnTo>
                  <a:lnTo>
                    <a:pt x="402" y="828"/>
                  </a:lnTo>
                  <a:lnTo>
                    <a:pt x="408" y="810"/>
                  </a:lnTo>
                  <a:lnTo>
                    <a:pt x="420" y="786"/>
                  </a:lnTo>
                  <a:lnTo>
                    <a:pt x="426" y="768"/>
                  </a:lnTo>
                  <a:lnTo>
                    <a:pt x="438" y="744"/>
                  </a:lnTo>
                  <a:lnTo>
                    <a:pt x="444" y="720"/>
                  </a:lnTo>
                  <a:lnTo>
                    <a:pt x="456" y="702"/>
                  </a:lnTo>
                  <a:lnTo>
                    <a:pt x="468" y="678"/>
                  </a:lnTo>
                  <a:lnTo>
                    <a:pt x="474" y="648"/>
                  </a:lnTo>
                  <a:lnTo>
                    <a:pt x="486" y="624"/>
                  </a:lnTo>
                  <a:lnTo>
                    <a:pt x="492" y="600"/>
                  </a:lnTo>
                  <a:lnTo>
                    <a:pt x="504" y="576"/>
                  </a:lnTo>
                  <a:lnTo>
                    <a:pt x="510" y="546"/>
                  </a:lnTo>
                  <a:lnTo>
                    <a:pt x="522" y="522"/>
                  </a:lnTo>
                  <a:lnTo>
                    <a:pt x="528" y="492"/>
                  </a:lnTo>
                  <a:lnTo>
                    <a:pt x="540" y="462"/>
                  </a:lnTo>
                  <a:lnTo>
                    <a:pt x="552" y="432"/>
                  </a:lnTo>
                  <a:lnTo>
                    <a:pt x="558" y="402"/>
                  </a:lnTo>
                  <a:lnTo>
                    <a:pt x="570" y="372"/>
                  </a:lnTo>
                  <a:lnTo>
                    <a:pt x="576" y="342"/>
                  </a:lnTo>
                  <a:lnTo>
                    <a:pt x="588" y="312"/>
                  </a:lnTo>
                  <a:lnTo>
                    <a:pt x="594" y="282"/>
                  </a:lnTo>
                  <a:lnTo>
                    <a:pt x="606" y="252"/>
                  </a:lnTo>
                  <a:lnTo>
                    <a:pt x="612" y="222"/>
                  </a:lnTo>
                  <a:lnTo>
                    <a:pt x="624" y="192"/>
                  </a:lnTo>
                  <a:lnTo>
                    <a:pt x="630" y="156"/>
                  </a:lnTo>
                  <a:lnTo>
                    <a:pt x="642" y="126"/>
                  </a:lnTo>
                  <a:lnTo>
                    <a:pt x="654" y="96"/>
                  </a:lnTo>
                  <a:lnTo>
                    <a:pt x="660" y="60"/>
                  </a:lnTo>
                  <a:lnTo>
                    <a:pt x="672" y="30"/>
                  </a:lnTo>
                  <a:lnTo>
                    <a:pt x="678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3" name="Freeform 1195">
              <a:extLst>
                <a:ext uri="{FF2B5EF4-FFF2-40B4-BE49-F238E27FC236}">
                  <a16:creationId xmlns:a16="http://schemas.microsoft.com/office/drawing/2014/main" id="{B9E39831-D5D6-4690-8D0C-E02183A7B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325" y="3365500"/>
              <a:ext cx="361950" cy="1588"/>
            </a:xfrm>
            <a:custGeom>
              <a:avLst/>
              <a:gdLst>
                <a:gd name="T0" fmla="*/ 0 w 228"/>
                <a:gd name="T1" fmla="*/ 0 h 1588"/>
                <a:gd name="T2" fmla="*/ 2147483647 w 228"/>
                <a:gd name="T3" fmla="*/ 0 h 1588"/>
                <a:gd name="T4" fmla="*/ 2147483647 w 228"/>
                <a:gd name="T5" fmla="*/ 0 h 1588"/>
                <a:gd name="T6" fmla="*/ 2147483647 w 228"/>
                <a:gd name="T7" fmla="*/ 0 h 1588"/>
                <a:gd name="T8" fmla="*/ 2147483647 w 228"/>
                <a:gd name="T9" fmla="*/ 0 h 1588"/>
                <a:gd name="T10" fmla="*/ 2147483647 w 228"/>
                <a:gd name="T11" fmla="*/ 0 h 1588"/>
                <a:gd name="T12" fmla="*/ 2147483647 w 228"/>
                <a:gd name="T13" fmla="*/ 0 h 1588"/>
                <a:gd name="T14" fmla="*/ 2147483647 w 228"/>
                <a:gd name="T15" fmla="*/ 0 h 1588"/>
                <a:gd name="T16" fmla="*/ 2147483647 w 228"/>
                <a:gd name="T17" fmla="*/ 0 h 1588"/>
                <a:gd name="T18" fmla="*/ 2147483647 w 228"/>
                <a:gd name="T19" fmla="*/ 0 h 1588"/>
                <a:gd name="T20" fmla="*/ 2147483647 w 228"/>
                <a:gd name="T21" fmla="*/ 0 h 1588"/>
                <a:gd name="T22" fmla="*/ 2147483647 w 228"/>
                <a:gd name="T23" fmla="*/ 0 h 1588"/>
                <a:gd name="T24" fmla="*/ 2147483647 w 228"/>
                <a:gd name="T25" fmla="*/ 0 h 1588"/>
                <a:gd name="T26" fmla="*/ 2147483647 w 228"/>
                <a:gd name="T27" fmla="*/ 0 h 1588"/>
                <a:gd name="T28" fmla="*/ 2147483647 w 228"/>
                <a:gd name="T29" fmla="*/ 0 h 1588"/>
                <a:gd name="T30" fmla="*/ 2147483647 w 228"/>
                <a:gd name="T31" fmla="*/ 0 h 1588"/>
                <a:gd name="T32" fmla="*/ 2147483647 w 228"/>
                <a:gd name="T33" fmla="*/ 0 h 1588"/>
                <a:gd name="T34" fmla="*/ 2147483647 w 228"/>
                <a:gd name="T35" fmla="*/ 0 h 1588"/>
                <a:gd name="T36" fmla="*/ 2147483647 w 228"/>
                <a:gd name="T37" fmla="*/ 0 h 1588"/>
                <a:gd name="T38" fmla="*/ 2147483647 w 228"/>
                <a:gd name="T39" fmla="*/ 0 h 1588"/>
                <a:gd name="T40" fmla="*/ 2147483647 w 228"/>
                <a:gd name="T41" fmla="*/ 0 h 1588"/>
                <a:gd name="T42" fmla="*/ 2147483647 w 228"/>
                <a:gd name="T43" fmla="*/ 0 h 1588"/>
                <a:gd name="T44" fmla="*/ 2147483647 w 228"/>
                <a:gd name="T45" fmla="*/ 0 h 1588"/>
                <a:gd name="T46" fmla="*/ 2147483647 w 228"/>
                <a:gd name="T47" fmla="*/ 0 h 1588"/>
                <a:gd name="T48" fmla="*/ 2147483647 w 228"/>
                <a:gd name="T49" fmla="*/ 0 h 1588"/>
                <a:gd name="T50" fmla="*/ 2147483647 w 228"/>
                <a:gd name="T51" fmla="*/ 0 h 158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1588"/>
                <a:gd name="T80" fmla="*/ 228 w 228"/>
                <a:gd name="T81" fmla="*/ 1588 h 158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1588">
                  <a:moveTo>
                    <a:pt x="0" y="0"/>
                  </a:move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74" y="0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204" y="0"/>
                  </a:lnTo>
                  <a:lnTo>
                    <a:pt x="210" y="0"/>
                  </a:lnTo>
                  <a:lnTo>
                    <a:pt x="222" y="0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97" name="Group 184">
            <a:extLst>
              <a:ext uri="{FF2B5EF4-FFF2-40B4-BE49-F238E27FC236}">
                <a16:creationId xmlns:a16="http://schemas.microsoft.com/office/drawing/2014/main" id="{330DB124-BB8F-4E65-9818-288B07A946D7}"/>
              </a:ext>
            </a:extLst>
          </p:cNvPr>
          <p:cNvGrpSpPr>
            <a:grpSpLocks/>
          </p:cNvGrpSpPr>
          <p:nvPr/>
        </p:nvGrpSpPr>
        <p:grpSpPr bwMode="auto">
          <a:xfrm>
            <a:off x="4186360" y="5403375"/>
            <a:ext cx="2749550" cy="1104900"/>
            <a:chOff x="2600325" y="1736725"/>
            <a:chExt cx="3314700" cy="3257550"/>
          </a:xfrm>
        </p:grpSpPr>
        <p:sp>
          <p:nvSpPr>
            <p:cNvPr id="41018" name="Freeform 1269">
              <a:extLst>
                <a:ext uri="{FF2B5EF4-FFF2-40B4-BE49-F238E27FC236}">
                  <a16:creationId xmlns:a16="http://schemas.microsoft.com/office/drawing/2014/main" id="{35D522E2-DDC9-4726-9FAA-33F2979F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325" y="3365500"/>
              <a:ext cx="361950" cy="1588"/>
            </a:xfrm>
            <a:custGeom>
              <a:avLst/>
              <a:gdLst>
                <a:gd name="T0" fmla="*/ 0 w 228"/>
                <a:gd name="T1" fmla="*/ 0 h 1588"/>
                <a:gd name="T2" fmla="*/ 2147483647 w 228"/>
                <a:gd name="T3" fmla="*/ 0 h 1588"/>
                <a:gd name="T4" fmla="*/ 2147483647 w 228"/>
                <a:gd name="T5" fmla="*/ 0 h 1588"/>
                <a:gd name="T6" fmla="*/ 2147483647 w 228"/>
                <a:gd name="T7" fmla="*/ 0 h 1588"/>
                <a:gd name="T8" fmla="*/ 2147483647 w 228"/>
                <a:gd name="T9" fmla="*/ 0 h 1588"/>
                <a:gd name="T10" fmla="*/ 2147483647 w 228"/>
                <a:gd name="T11" fmla="*/ 0 h 1588"/>
                <a:gd name="T12" fmla="*/ 2147483647 w 228"/>
                <a:gd name="T13" fmla="*/ 0 h 1588"/>
                <a:gd name="T14" fmla="*/ 2147483647 w 228"/>
                <a:gd name="T15" fmla="*/ 0 h 1588"/>
                <a:gd name="T16" fmla="*/ 2147483647 w 228"/>
                <a:gd name="T17" fmla="*/ 0 h 1588"/>
                <a:gd name="T18" fmla="*/ 2147483647 w 228"/>
                <a:gd name="T19" fmla="*/ 0 h 1588"/>
                <a:gd name="T20" fmla="*/ 2147483647 w 228"/>
                <a:gd name="T21" fmla="*/ 0 h 1588"/>
                <a:gd name="T22" fmla="*/ 2147483647 w 228"/>
                <a:gd name="T23" fmla="*/ 0 h 1588"/>
                <a:gd name="T24" fmla="*/ 2147483647 w 228"/>
                <a:gd name="T25" fmla="*/ 0 h 1588"/>
                <a:gd name="T26" fmla="*/ 2147483647 w 228"/>
                <a:gd name="T27" fmla="*/ 0 h 1588"/>
                <a:gd name="T28" fmla="*/ 2147483647 w 228"/>
                <a:gd name="T29" fmla="*/ 0 h 1588"/>
                <a:gd name="T30" fmla="*/ 2147483647 w 228"/>
                <a:gd name="T31" fmla="*/ 0 h 1588"/>
                <a:gd name="T32" fmla="*/ 2147483647 w 228"/>
                <a:gd name="T33" fmla="*/ 0 h 1588"/>
                <a:gd name="T34" fmla="*/ 2147483647 w 228"/>
                <a:gd name="T35" fmla="*/ 0 h 1588"/>
                <a:gd name="T36" fmla="*/ 2147483647 w 228"/>
                <a:gd name="T37" fmla="*/ 0 h 1588"/>
                <a:gd name="T38" fmla="*/ 2147483647 w 228"/>
                <a:gd name="T39" fmla="*/ 0 h 1588"/>
                <a:gd name="T40" fmla="*/ 2147483647 w 228"/>
                <a:gd name="T41" fmla="*/ 0 h 1588"/>
                <a:gd name="T42" fmla="*/ 2147483647 w 228"/>
                <a:gd name="T43" fmla="*/ 0 h 1588"/>
                <a:gd name="T44" fmla="*/ 2147483647 w 228"/>
                <a:gd name="T45" fmla="*/ 0 h 1588"/>
                <a:gd name="T46" fmla="*/ 2147483647 w 228"/>
                <a:gd name="T47" fmla="*/ 0 h 1588"/>
                <a:gd name="T48" fmla="*/ 2147483647 w 228"/>
                <a:gd name="T49" fmla="*/ 0 h 1588"/>
                <a:gd name="T50" fmla="*/ 2147483647 w 228"/>
                <a:gd name="T51" fmla="*/ 0 h 158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1588"/>
                <a:gd name="T80" fmla="*/ 228 w 228"/>
                <a:gd name="T81" fmla="*/ 1588 h 158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1588">
                  <a:moveTo>
                    <a:pt x="0" y="0"/>
                  </a:move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74" y="0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204" y="0"/>
                  </a:lnTo>
                  <a:lnTo>
                    <a:pt x="210" y="0"/>
                  </a:lnTo>
                  <a:lnTo>
                    <a:pt x="222" y="0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9" name="Freeform 1270">
              <a:extLst>
                <a:ext uri="{FF2B5EF4-FFF2-40B4-BE49-F238E27FC236}">
                  <a16:creationId xmlns:a16="http://schemas.microsoft.com/office/drawing/2014/main" id="{D74FDE9F-2191-48AD-B71A-21BDBE093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275" y="1736725"/>
              <a:ext cx="1876425" cy="3257550"/>
            </a:xfrm>
            <a:custGeom>
              <a:avLst/>
              <a:gdLst>
                <a:gd name="T0" fmla="*/ 2147483647 w 1182"/>
                <a:gd name="T1" fmla="*/ 2147483647 h 2052"/>
                <a:gd name="T2" fmla="*/ 2147483647 w 1182"/>
                <a:gd name="T3" fmla="*/ 2147483647 h 2052"/>
                <a:gd name="T4" fmla="*/ 2147483647 w 1182"/>
                <a:gd name="T5" fmla="*/ 2147483647 h 2052"/>
                <a:gd name="T6" fmla="*/ 2147483647 w 1182"/>
                <a:gd name="T7" fmla="*/ 2147483647 h 2052"/>
                <a:gd name="T8" fmla="*/ 2147483647 w 1182"/>
                <a:gd name="T9" fmla="*/ 2147483647 h 2052"/>
                <a:gd name="T10" fmla="*/ 2147483647 w 1182"/>
                <a:gd name="T11" fmla="*/ 2147483647 h 2052"/>
                <a:gd name="T12" fmla="*/ 2147483647 w 1182"/>
                <a:gd name="T13" fmla="*/ 2147483647 h 2052"/>
                <a:gd name="T14" fmla="*/ 2147483647 w 1182"/>
                <a:gd name="T15" fmla="*/ 2147483647 h 2052"/>
                <a:gd name="T16" fmla="*/ 2147483647 w 1182"/>
                <a:gd name="T17" fmla="*/ 0 h 2052"/>
                <a:gd name="T18" fmla="*/ 2147483647 w 1182"/>
                <a:gd name="T19" fmla="*/ 2147483647 h 2052"/>
                <a:gd name="T20" fmla="*/ 2147483647 w 1182"/>
                <a:gd name="T21" fmla="*/ 2147483647 h 2052"/>
                <a:gd name="T22" fmla="*/ 2147483647 w 1182"/>
                <a:gd name="T23" fmla="*/ 2147483647 h 2052"/>
                <a:gd name="T24" fmla="*/ 2147483647 w 1182"/>
                <a:gd name="T25" fmla="*/ 2147483647 h 2052"/>
                <a:gd name="T26" fmla="*/ 2147483647 w 1182"/>
                <a:gd name="T27" fmla="*/ 2147483647 h 2052"/>
                <a:gd name="T28" fmla="*/ 2147483647 w 1182"/>
                <a:gd name="T29" fmla="*/ 2147483647 h 2052"/>
                <a:gd name="T30" fmla="*/ 2147483647 w 1182"/>
                <a:gd name="T31" fmla="*/ 2147483647 h 2052"/>
                <a:gd name="T32" fmla="*/ 2147483647 w 1182"/>
                <a:gd name="T33" fmla="*/ 2147483647 h 2052"/>
                <a:gd name="T34" fmla="*/ 2147483647 w 1182"/>
                <a:gd name="T35" fmla="*/ 2147483647 h 2052"/>
                <a:gd name="T36" fmla="*/ 2147483647 w 1182"/>
                <a:gd name="T37" fmla="*/ 2147483647 h 2052"/>
                <a:gd name="T38" fmla="*/ 2147483647 w 1182"/>
                <a:gd name="T39" fmla="*/ 2147483647 h 2052"/>
                <a:gd name="T40" fmla="*/ 2147483647 w 1182"/>
                <a:gd name="T41" fmla="*/ 2147483647 h 2052"/>
                <a:gd name="T42" fmla="*/ 2147483647 w 1182"/>
                <a:gd name="T43" fmla="*/ 2147483647 h 2052"/>
                <a:gd name="T44" fmla="*/ 2147483647 w 1182"/>
                <a:gd name="T45" fmla="*/ 2147483647 h 2052"/>
                <a:gd name="T46" fmla="*/ 2147483647 w 1182"/>
                <a:gd name="T47" fmla="*/ 2147483647 h 2052"/>
                <a:gd name="T48" fmla="*/ 2147483647 w 1182"/>
                <a:gd name="T49" fmla="*/ 2147483647 h 2052"/>
                <a:gd name="T50" fmla="*/ 2147483647 w 1182"/>
                <a:gd name="T51" fmla="*/ 2147483647 h 2052"/>
                <a:gd name="T52" fmla="*/ 2147483647 w 1182"/>
                <a:gd name="T53" fmla="*/ 2147483647 h 2052"/>
                <a:gd name="T54" fmla="*/ 2147483647 w 1182"/>
                <a:gd name="T55" fmla="*/ 2147483647 h 2052"/>
                <a:gd name="T56" fmla="*/ 2147483647 w 1182"/>
                <a:gd name="T57" fmla="*/ 2147483647 h 2052"/>
                <a:gd name="T58" fmla="*/ 2147483647 w 1182"/>
                <a:gd name="T59" fmla="*/ 2147483647 h 2052"/>
                <a:gd name="T60" fmla="*/ 2147483647 w 1182"/>
                <a:gd name="T61" fmla="*/ 2147483647 h 2052"/>
                <a:gd name="T62" fmla="*/ 2147483647 w 1182"/>
                <a:gd name="T63" fmla="*/ 2147483647 h 2052"/>
                <a:gd name="T64" fmla="*/ 2147483647 w 1182"/>
                <a:gd name="T65" fmla="*/ 2147483647 h 2052"/>
                <a:gd name="T66" fmla="*/ 2147483647 w 1182"/>
                <a:gd name="T67" fmla="*/ 2147483647 h 2052"/>
                <a:gd name="T68" fmla="*/ 2147483647 w 1182"/>
                <a:gd name="T69" fmla="*/ 2147483647 h 2052"/>
                <a:gd name="T70" fmla="*/ 2147483647 w 1182"/>
                <a:gd name="T71" fmla="*/ 2147483647 h 2052"/>
                <a:gd name="T72" fmla="*/ 2147483647 w 1182"/>
                <a:gd name="T73" fmla="*/ 2147483647 h 2052"/>
                <a:gd name="T74" fmla="*/ 2147483647 w 1182"/>
                <a:gd name="T75" fmla="*/ 2147483647 h 2052"/>
                <a:gd name="T76" fmla="*/ 2147483647 w 1182"/>
                <a:gd name="T77" fmla="*/ 2147483647 h 2052"/>
                <a:gd name="T78" fmla="*/ 2147483647 w 1182"/>
                <a:gd name="T79" fmla="*/ 2147483647 h 2052"/>
                <a:gd name="T80" fmla="*/ 2147483647 w 1182"/>
                <a:gd name="T81" fmla="*/ 2147483647 h 2052"/>
                <a:gd name="T82" fmla="*/ 2147483647 w 1182"/>
                <a:gd name="T83" fmla="*/ 0 h 205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2052"/>
                <a:gd name="T128" fmla="*/ 1182 w 1182"/>
                <a:gd name="T129" fmla="*/ 2052 h 205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2052">
                  <a:moveTo>
                    <a:pt x="0" y="1026"/>
                  </a:moveTo>
                  <a:lnTo>
                    <a:pt x="12" y="960"/>
                  </a:lnTo>
                  <a:lnTo>
                    <a:pt x="18" y="894"/>
                  </a:lnTo>
                  <a:lnTo>
                    <a:pt x="30" y="828"/>
                  </a:lnTo>
                  <a:lnTo>
                    <a:pt x="36" y="768"/>
                  </a:lnTo>
                  <a:lnTo>
                    <a:pt x="48" y="708"/>
                  </a:lnTo>
                  <a:lnTo>
                    <a:pt x="60" y="648"/>
                  </a:lnTo>
                  <a:lnTo>
                    <a:pt x="66" y="588"/>
                  </a:lnTo>
                  <a:lnTo>
                    <a:pt x="78" y="528"/>
                  </a:lnTo>
                  <a:lnTo>
                    <a:pt x="84" y="474"/>
                  </a:lnTo>
                  <a:lnTo>
                    <a:pt x="96" y="420"/>
                  </a:lnTo>
                  <a:lnTo>
                    <a:pt x="102" y="372"/>
                  </a:lnTo>
                  <a:lnTo>
                    <a:pt x="114" y="318"/>
                  </a:lnTo>
                  <a:lnTo>
                    <a:pt x="120" y="276"/>
                  </a:lnTo>
                  <a:lnTo>
                    <a:pt x="132" y="234"/>
                  </a:lnTo>
                  <a:lnTo>
                    <a:pt x="144" y="192"/>
                  </a:lnTo>
                  <a:lnTo>
                    <a:pt x="150" y="156"/>
                  </a:lnTo>
                  <a:lnTo>
                    <a:pt x="162" y="126"/>
                  </a:lnTo>
                  <a:lnTo>
                    <a:pt x="168" y="96"/>
                  </a:lnTo>
                  <a:lnTo>
                    <a:pt x="180" y="72"/>
                  </a:lnTo>
                  <a:lnTo>
                    <a:pt x="186" y="48"/>
                  </a:lnTo>
                  <a:lnTo>
                    <a:pt x="198" y="30"/>
                  </a:lnTo>
                  <a:lnTo>
                    <a:pt x="204" y="18"/>
                  </a:lnTo>
                  <a:lnTo>
                    <a:pt x="216" y="6"/>
                  </a:lnTo>
                  <a:lnTo>
                    <a:pt x="222" y="0"/>
                  </a:lnTo>
                  <a:lnTo>
                    <a:pt x="234" y="0"/>
                  </a:lnTo>
                  <a:lnTo>
                    <a:pt x="246" y="0"/>
                  </a:lnTo>
                  <a:lnTo>
                    <a:pt x="252" y="6"/>
                  </a:lnTo>
                  <a:lnTo>
                    <a:pt x="264" y="18"/>
                  </a:lnTo>
                  <a:lnTo>
                    <a:pt x="270" y="30"/>
                  </a:lnTo>
                  <a:lnTo>
                    <a:pt x="282" y="48"/>
                  </a:lnTo>
                  <a:lnTo>
                    <a:pt x="288" y="72"/>
                  </a:lnTo>
                  <a:lnTo>
                    <a:pt x="300" y="96"/>
                  </a:lnTo>
                  <a:lnTo>
                    <a:pt x="306" y="126"/>
                  </a:lnTo>
                  <a:lnTo>
                    <a:pt x="318" y="156"/>
                  </a:lnTo>
                  <a:lnTo>
                    <a:pt x="330" y="192"/>
                  </a:lnTo>
                  <a:lnTo>
                    <a:pt x="336" y="234"/>
                  </a:lnTo>
                  <a:lnTo>
                    <a:pt x="348" y="276"/>
                  </a:lnTo>
                  <a:lnTo>
                    <a:pt x="354" y="318"/>
                  </a:lnTo>
                  <a:lnTo>
                    <a:pt x="366" y="372"/>
                  </a:lnTo>
                  <a:lnTo>
                    <a:pt x="372" y="420"/>
                  </a:lnTo>
                  <a:lnTo>
                    <a:pt x="384" y="474"/>
                  </a:lnTo>
                  <a:lnTo>
                    <a:pt x="390" y="528"/>
                  </a:lnTo>
                  <a:lnTo>
                    <a:pt x="402" y="588"/>
                  </a:lnTo>
                  <a:lnTo>
                    <a:pt x="408" y="648"/>
                  </a:lnTo>
                  <a:lnTo>
                    <a:pt x="420" y="708"/>
                  </a:lnTo>
                  <a:lnTo>
                    <a:pt x="432" y="768"/>
                  </a:lnTo>
                  <a:lnTo>
                    <a:pt x="438" y="828"/>
                  </a:lnTo>
                  <a:lnTo>
                    <a:pt x="450" y="894"/>
                  </a:lnTo>
                  <a:lnTo>
                    <a:pt x="456" y="960"/>
                  </a:lnTo>
                  <a:lnTo>
                    <a:pt x="468" y="1020"/>
                  </a:lnTo>
                  <a:lnTo>
                    <a:pt x="474" y="1086"/>
                  </a:lnTo>
                  <a:lnTo>
                    <a:pt x="486" y="1152"/>
                  </a:lnTo>
                  <a:lnTo>
                    <a:pt x="492" y="1218"/>
                  </a:lnTo>
                  <a:lnTo>
                    <a:pt x="504" y="1278"/>
                  </a:lnTo>
                  <a:lnTo>
                    <a:pt x="516" y="1338"/>
                  </a:lnTo>
                  <a:lnTo>
                    <a:pt x="522" y="1398"/>
                  </a:lnTo>
                  <a:lnTo>
                    <a:pt x="534" y="1458"/>
                  </a:lnTo>
                  <a:lnTo>
                    <a:pt x="540" y="1518"/>
                  </a:lnTo>
                  <a:lnTo>
                    <a:pt x="552" y="1572"/>
                  </a:lnTo>
                  <a:lnTo>
                    <a:pt x="558" y="1626"/>
                  </a:lnTo>
                  <a:lnTo>
                    <a:pt x="570" y="1674"/>
                  </a:lnTo>
                  <a:lnTo>
                    <a:pt x="576" y="1728"/>
                  </a:lnTo>
                  <a:lnTo>
                    <a:pt x="588" y="1770"/>
                  </a:lnTo>
                  <a:lnTo>
                    <a:pt x="594" y="1812"/>
                  </a:lnTo>
                  <a:lnTo>
                    <a:pt x="606" y="1854"/>
                  </a:lnTo>
                  <a:lnTo>
                    <a:pt x="618" y="1890"/>
                  </a:lnTo>
                  <a:lnTo>
                    <a:pt x="624" y="1920"/>
                  </a:lnTo>
                  <a:lnTo>
                    <a:pt x="636" y="1950"/>
                  </a:lnTo>
                  <a:lnTo>
                    <a:pt x="642" y="1974"/>
                  </a:lnTo>
                  <a:lnTo>
                    <a:pt x="654" y="1998"/>
                  </a:lnTo>
                  <a:lnTo>
                    <a:pt x="660" y="2016"/>
                  </a:lnTo>
                  <a:lnTo>
                    <a:pt x="672" y="2028"/>
                  </a:lnTo>
                  <a:lnTo>
                    <a:pt x="678" y="2040"/>
                  </a:lnTo>
                  <a:lnTo>
                    <a:pt x="690" y="2046"/>
                  </a:lnTo>
                  <a:lnTo>
                    <a:pt x="696" y="2052"/>
                  </a:lnTo>
                  <a:lnTo>
                    <a:pt x="708" y="2046"/>
                  </a:lnTo>
                  <a:lnTo>
                    <a:pt x="720" y="2040"/>
                  </a:lnTo>
                  <a:lnTo>
                    <a:pt x="726" y="2028"/>
                  </a:lnTo>
                  <a:lnTo>
                    <a:pt x="738" y="2016"/>
                  </a:lnTo>
                  <a:lnTo>
                    <a:pt x="744" y="1998"/>
                  </a:lnTo>
                  <a:lnTo>
                    <a:pt x="756" y="1974"/>
                  </a:lnTo>
                  <a:lnTo>
                    <a:pt x="762" y="1950"/>
                  </a:lnTo>
                  <a:lnTo>
                    <a:pt x="774" y="1920"/>
                  </a:lnTo>
                  <a:lnTo>
                    <a:pt x="780" y="1890"/>
                  </a:lnTo>
                  <a:lnTo>
                    <a:pt x="792" y="1854"/>
                  </a:lnTo>
                  <a:lnTo>
                    <a:pt x="804" y="1812"/>
                  </a:lnTo>
                  <a:lnTo>
                    <a:pt x="810" y="1770"/>
                  </a:lnTo>
                  <a:lnTo>
                    <a:pt x="822" y="1728"/>
                  </a:lnTo>
                  <a:lnTo>
                    <a:pt x="828" y="1674"/>
                  </a:lnTo>
                  <a:lnTo>
                    <a:pt x="840" y="1626"/>
                  </a:lnTo>
                  <a:lnTo>
                    <a:pt x="846" y="1572"/>
                  </a:lnTo>
                  <a:lnTo>
                    <a:pt x="858" y="1518"/>
                  </a:lnTo>
                  <a:lnTo>
                    <a:pt x="864" y="1458"/>
                  </a:lnTo>
                  <a:lnTo>
                    <a:pt x="876" y="1398"/>
                  </a:lnTo>
                  <a:lnTo>
                    <a:pt x="888" y="1338"/>
                  </a:lnTo>
                  <a:lnTo>
                    <a:pt x="894" y="1278"/>
                  </a:lnTo>
                  <a:lnTo>
                    <a:pt x="906" y="1218"/>
                  </a:lnTo>
                  <a:lnTo>
                    <a:pt x="912" y="1152"/>
                  </a:lnTo>
                  <a:lnTo>
                    <a:pt x="924" y="1086"/>
                  </a:lnTo>
                  <a:lnTo>
                    <a:pt x="930" y="1026"/>
                  </a:lnTo>
                  <a:lnTo>
                    <a:pt x="942" y="960"/>
                  </a:lnTo>
                  <a:lnTo>
                    <a:pt x="948" y="894"/>
                  </a:lnTo>
                  <a:lnTo>
                    <a:pt x="960" y="828"/>
                  </a:lnTo>
                  <a:lnTo>
                    <a:pt x="966" y="768"/>
                  </a:lnTo>
                  <a:lnTo>
                    <a:pt x="978" y="708"/>
                  </a:lnTo>
                  <a:lnTo>
                    <a:pt x="990" y="648"/>
                  </a:lnTo>
                  <a:lnTo>
                    <a:pt x="996" y="588"/>
                  </a:lnTo>
                  <a:lnTo>
                    <a:pt x="1008" y="528"/>
                  </a:lnTo>
                  <a:lnTo>
                    <a:pt x="1014" y="474"/>
                  </a:lnTo>
                  <a:lnTo>
                    <a:pt x="1026" y="420"/>
                  </a:lnTo>
                  <a:lnTo>
                    <a:pt x="1032" y="372"/>
                  </a:lnTo>
                  <a:lnTo>
                    <a:pt x="1044" y="318"/>
                  </a:lnTo>
                  <a:lnTo>
                    <a:pt x="1050" y="276"/>
                  </a:lnTo>
                  <a:lnTo>
                    <a:pt x="1062" y="234"/>
                  </a:lnTo>
                  <a:lnTo>
                    <a:pt x="1068" y="192"/>
                  </a:lnTo>
                  <a:lnTo>
                    <a:pt x="1080" y="156"/>
                  </a:lnTo>
                  <a:lnTo>
                    <a:pt x="1092" y="126"/>
                  </a:lnTo>
                  <a:lnTo>
                    <a:pt x="1098" y="96"/>
                  </a:lnTo>
                  <a:lnTo>
                    <a:pt x="1110" y="72"/>
                  </a:lnTo>
                  <a:lnTo>
                    <a:pt x="1116" y="48"/>
                  </a:lnTo>
                  <a:lnTo>
                    <a:pt x="1128" y="30"/>
                  </a:lnTo>
                  <a:lnTo>
                    <a:pt x="1134" y="18"/>
                  </a:lnTo>
                  <a:lnTo>
                    <a:pt x="1146" y="6"/>
                  </a:lnTo>
                  <a:lnTo>
                    <a:pt x="1152" y="0"/>
                  </a:lnTo>
                  <a:lnTo>
                    <a:pt x="1164" y="0"/>
                  </a:lnTo>
                  <a:lnTo>
                    <a:pt x="1176" y="0"/>
                  </a:lnTo>
                  <a:lnTo>
                    <a:pt x="1182" y="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0" name="Freeform 1271">
              <a:extLst>
                <a:ext uri="{FF2B5EF4-FFF2-40B4-BE49-F238E27FC236}">
                  <a16:creationId xmlns:a16="http://schemas.microsoft.com/office/drawing/2014/main" id="{BC198F8B-1B9E-41CF-BCA2-48E59676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700" y="1746250"/>
              <a:ext cx="1076325" cy="3248025"/>
            </a:xfrm>
            <a:custGeom>
              <a:avLst/>
              <a:gdLst>
                <a:gd name="T0" fmla="*/ 2147483647 w 678"/>
                <a:gd name="T1" fmla="*/ 2147483647 h 2046"/>
                <a:gd name="T2" fmla="*/ 2147483647 w 678"/>
                <a:gd name="T3" fmla="*/ 2147483647 h 2046"/>
                <a:gd name="T4" fmla="*/ 2147483647 w 678"/>
                <a:gd name="T5" fmla="*/ 2147483647 h 2046"/>
                <a:gd name="T6" fmla="*/ 2147483647 w 678"/>
                <a:gd name="T7" fmla="*/ 2147483647 h 2046"/>
                <a:gd name="T8" fmla="*/ 2147483647 w 678"/>
                <a:gd name="T9" fmla="*/ 2147483647 h 2046"/>
                <a:gd name="T10" fmla="*/ 2147483647 w 678"/>
                <a:gd name="T11" fmla="*/ 2147483647 h 2046"/>
                <a:gd name="T12" fmla="*/ 2147483647 w 678"/>
                <a:gd name="T13" fmla="*/ 2147483647 h 2046"/>
                <a:gd name="T14" fmla="*/ 2147483647 w 678"/>
                <a:gd name="T15" fmla="*/ 2147483647 h 2046"/>
                <a:gd name="T16" fmla="*/ 2147483647 w 678"/>
                <a:gd name="T17" fmla="*/ 2147483647 h 2046"/>
                <a:gd name="T18" fmla="*/ 2147483647 w 678"/>
                <a:gd name="T19" fmla="*/ 2147483647 h 2046"/>
                <a:gd name="T20" fmla="*/ 2147483647 w 678"/>
                <a:gd name="T21" fmla="*/ 2147483647 h 2046"/>
                <a:gd name="T22" fmla="*/ 2147483647 w 678"/>
                <a:gd name="T23" fmla="*/ 2147483647 h 2046"/>
                <a:gd name="T24" fmla="*/ 2147483647 w 678"/>
                <a:gd name="T25" fmla="*/ 2147483647 h 2046"/>
                <a:gd name="T26" fmla="*/ 2147483647 w 678"/>
                <a:gd name="T27" fmla="*/ 2147483647 h 2046"/>
                <a:gd name="T28" fmla="*/ 2147483647 w 678"/>
                <a:gd name="T29" fmla="*/ 2147483647 h 2046"/>
                <a:gd name="T30" fmla="*/ 2147483647 w 678"/>
                <a:gd name="T31" fmla="*/ 2147483647 h 2046"/>
                <a:gd name="T32" fmla="*/ 2147483647 w 678"/>
                <a:gd name="T33" fmla="*/ 2147483647 h 2046"/>
                <a:gd name="T34" fmla="*/ 2147483647 w 678"/>
                <a:gd name="T35" fmla="*/ 2147483647 h 2046"/>
                <a:gd name="T36" fmla="*/ 2147483647 w 678"/>
                <a:gd name="T37" fmla="*/ 2147483647 h 2046"/>
                <a:gd name="T38" fmla="*/ 2147483647 w 678"/>
                <a:gd name="T39" fmla="*/ 2147483647 h 2046"/>
                <a:gd name="T40" fmla="*/ 2147483647 w 678"/>
                <a:gd name="T41" fmla="*/ 2147483647 h 2046"/>
                <a:gd name="T42" fmla="*/ 2147483647 w 678"/>
                <a:gd name="T43" fmla="*/ 2147483647 h 2046"/>
                <a:gd name="T44" fmla="*/ 2147483647 w 678"/>
                <a:gd name="T45" fmla="*/ 2147483647 h 2046"/>
                <a:gd name="T46" fmla="*/ 2147483647 w 678"/>
                <a:gd name="T47" fmla="*/ 2147483647 h 2046"/>
                <a:gd name="T48" fmla="*/ 2147483647 w 678"/>
                <a:gd name="T49" fmla="*/ 2147483647 h 2046"/>
                <a:gd name="T50" fmla="*/ 2147483647 w 678"/>
                <a:gd name="T51" fmla="*/ 2147483647 h 2046"/>
                <a:gd name="T52" fmla="*/ 2147483647 w 678"/>
                <a:gd name="T53" fmla="*/ 2147483647 h 2046"/>
                <a:gd name="T54" fmla="*/ 2147483647 w 678"/>
                <a:gd name="T55" fmla="*/ 2147483647 h 2046"/>
                <a:gd name="T56" fmla="*/ 2147483647 w 678"/>
                <a:gd name="T57" fmla="*/ 2147483647 h 2046"/>
                <a:gd name="T58" fmla="*/ 2147483647 w 678"/>
                <a:gd name="T59" fmla="*/ 2147483647 h 2046"/>
                <a:gd name="T60" fmla="*/ 2147483647 w 678"/>
                <a:gd name="T61" fmla="*/ 2147483647 h 2046"/>
                <a:gd name="T62" fmla="*/ 2147483647 w 678"/>
                <a:gd name="T63" fmla="*/ 2147483647 h 2046"/>
                <a:gd name="T64" fmla="*/ 2147483647 w 678"/>
                <a:gd name="T65" fmla="*/ 2147483647 h 2046"/>
                <a:gd name="T66" fmla="*/ 2147483647 w 678"/>
                <a:gd name="T67" fmla="*/ 2147483647 h 2046"/>
                <a:gd name="T68" fmla="*/ 2147483647 w 678"/>
                <a:gd name="T69" fmla="*/ 2147483647 h 2046"/>
                <a:gd name="T70" fmla="*/ 2147483647 w 678"/>
                <a:gd name="T71" fmla="*/ 2147483647 h 2046"/>
                <a:gd name="T72" fmla="*/ 2147483647 w 678"/>
                <a:gd name="T73" fmla="*/ 2147483647 h 20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2046"/>
                <a:gd name="T113" fmla="*/ 678 w 678"/>
                <a:gd name="T114" fmla="*/ 2046 h 204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2046">
                  <a:moveTo>
                    <a:pt x="0" y="0"/>
                  </a:moveTo>
                  <a:lnTo>
                    <a:pt x="12" y="12"/>
                  </a:lnTo>
                  <a:lnTo>
                    <a:pt x="18" y="24"/>
                  </a:lnTo>
                  <a:lnTo>
                    <a:pt x="30" y="42"/>
                  </a:lnTo>
                  <a:lnTo>
                    <a:pt x="36" y="66"/>
                  </a:lnTo>
                  <a:lnTo>
                    <a:pt x="48" y="90"/>
                  </a:lnTo>
                  <a:lnTo>
                    <a:pt x="54" y="120"/>
                  </a:lnTo>
                  <a:lnTo>
                    <a:pt x="66" y="150"/>
                  </a:lnTo>
                  <a:lnTo>
                    <a:pt x="78" y="186"/>
                  </a:lnTo>
                  <a:lnTo>
                    <a:pt x="84" y="228"/>
                  </a:lnTo>
                  <a:lnTo>
                    <a:pt x="96" y="270"/>
                  </a:lnTo>
                  <a:lnTo>
                    <a:pt x="102" y="312"/>
                  </a:lnTo>
                  <a:lnTo>
                    <a:pt x="114" y="366"/>
                  </a:lnTo>
                  <a:lnTo>
                    <a:pt x="120" y="414"/>
                  </a:lnTo>
                  <a:lnTo>
                    <a:pt x="132" y="468"/>
                  </a:lnTo>
                  <a:lnTo>
                    <a:pt x="138" y="522"/>
                  </a:lnTo>
                  <a:lnTo>
                    <a:pt x="150" y="582"/>
                  </a:lnTo>
                  <a:lnTo>
                    <a:pt x="156" y="642"/>
                  </a:lnTo>
                  <a:lnTo>
                    <a:pt x="168" y="702"/>
                  </a:lnTo>
                  <a:lnTo>
                    <a:pt x="180" y="762"/>
                  </a:lnTo>
                  <a:lnTo>
                    <a:pt x="186" y="822"/>
                  </a:lnTo>
                  <a:lnTo>
                    <a:pt x="198" y="888"/>
                  </a:lnTo>
                  <a:lnTo>
                    <a:pt x="204" y="954"/>
                  </a:lnTo>
                  <a:lnTo>
                    <a:pt x="216" y="1014"/>
                  </a:lnTo>
                  <a:lnTo>
                    <a:pt x="222" y="1080"/>
                  </a:lnTo>
                  <a:lnTo>
                    <a:pt x="234" y="1146"/>
                  </a:lnTo>
                  <a:lnTo>
                    <a:pt x="240" y="1212"/>
                  </a:lnTo>
                  <a:lnTo>
                    <a:pt x="252" y="1272"/>
                  </a:lnTo>
                  <a:lnTo>
                    <a:pt x="258" y="1332"/>
                  </a:lnTo>
                  <a:lnTo>
                    <a:pt x="270" y="1392"/>
                  </a:lnTo>
                  <a:lnTo>
                    <a:pt x="282" y="1452"/>
                  </a:lnTo>
                  <a:lnTo>
                    <a:pt x="288" y="1512"/>
                  </a:lnTo>
                  <a:lnTo>
                    <a:pt x="300" y="1566"/>
                  </a:lnTo>
                  <a:lnTo>
                    <a:pt x="306" y="1620"/>
                  </a:lnTo>
                  <a:lnTo>
                    <a:pt x="318" y="1668"/>
                  </a:lnTo>
                  <a:lnTo>
                    <a:pt x="324" y="1722"/>
                  </a:lnTo>
                  <a:lnTo>
                    <a:pt x="336" y="1764"/>
                  </a:lnTo>
                  <a:lnTo>
                    <a:pt x="342" y="1806"/>
                  </a:lnTo>
                  <a:lnTo>
                    <a:pt x="354" y="1848"/>
                  </a:lnTo>
                  <a:lnTo>
                    <a:pt x="366" y="1884"/>
                  </a:lnTo>
                  <a:lnTo>
                    <a:pt x="372" y="1914"/>
                  </a:lnTo>
                  <a:lnTo>
                    <a:pt x="384" y="1944"/>
                  </a:lnTo>
                  <a:lnTo>
                    <a:pt x="390" y="1968"/>
                  </a:lnTo>
                  <a:lnTo>
                    <a:pt x="402" y="1992"/>
                  </a:lnTo>
                  <a:lnTo>
                    <a:pt x="408" y="2010"/>
                  </a:lnTo>
                  <a:lnTo>
                    <a:pt x="420" y="2022"/>
                  </a:lnTo>
                  <a:lnTo>
                    <a:pt x="426" y="2034"/>
                  </a:lnTo>
                  <a:lnTo>
                    <a:pt x="438" y="2040"/>
                  </a:lnTo>
                  <a:lnTo>
                    <a:pt x="444" y="2046"/>
                  </a:lnTo>
                  <a:lnTo>
                    <a:pt x="456" y="2040"/>
                  </a:lnTo>
                  <a:lnTo>
                    <a:pt x="468" y="2034"/>
                  </a:lnTo>
                  <a:lnTo>
                    <a:pt x="474" y="2022"/>
                  </a:lnTo>
                  <a:lnTo>
                    <a:pt x="486" y="2010"/>
                  </a:lnTo>
                  <a:lnTo>
                    <a:pt x="492" y="1992"/>
                  </a:lnTo>
                  <a:lnTo>
                    <a:pt x="504" y="1968"/>
                  </a:lnTo>
                  <a:lnTo>
                    <a:pt x="510" y="1944"/>
                  </a:lnTo>
                  <a:lnTo>
                    <a:pt x="522" y="1914"/>
                  </a:lnTo>
                  <a:lnTo>
                    <a:pt x="528" y="1884"/>
                  </a:lnTo>
                  <a:lnTo>
                    <a:pt x="540" y="1848"/>
                  </a:lnTo>
                  <a:lnTo>
                    <a:pt x="552" y="1806"/>
                  </a:lnTo>
                  <a:lnTo>
                    <a:pt x="558" y="1764"/>
                  </a:lnTo>
                  <a:lnTo>
                    <a:pt x="570" y="1722"/>
                  </a:lnTo>
                  <a:lnTo>
                    <a:pt x="576" y="1668"/>
                  </a:lnTo>
                  <a:lnTo>
                    <a:pt x="588" y="1620"/>
                  </a:lnTo>
                  <a:lnTo>
                    <a:pt x="594" y="1566"/>
                  </a:lnTo>
                  <a:lnTo>
                    <a:pt x="606" y="1512"/>
                  </a:lnTo>
                  <a:lnTo>
                    <a:pt x="612" y="1452"/>
                  </a:lnTo>
                  <a:lnTo>
                    <a:pt x="624" y="1392"/>
                  </a:lnTo>
                  <a:lnTo>
                    <a:pt x="630" y="1332"/>
                  </a:lnTo>
                  <a:lnTo>
                    <a:pt x="642" y="1272"/>
                  </a:lnTo>
                  <a:lnTo>
                    <a:pt x="654" y="1212"/>
                  </a:lnTo>
                  <a:lnTo>
                    <a:pt x="660" y="1146"/>
                  </a:lnTo>
                  <a:lnTo>
                    <a:pt x="672" y="1080"/>
                  </a:lnTo>
                  <a:lnTo>
                    <a:pt x="678" y="102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98" name="TextBox 33">
            <a:extLst>
              <a:ext uri="{FF2B5EF4-FFF2-40B4-BE49-F238E27FC236}">
                <a16:creationId xmlns:a16="http://schemas.microsoft.com/office/drawing/2014/main" id="{7A317CF3-C22B-4011-AB25-C9EA206E0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8110" y="2010888"/>
            <a:ext cx="14684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OFDM Symbol</a:t>
            </a:r>
          </a:p>
        </p:txBody>
      </p:sp>
      <p:grpSp>
        <p:nvGrpSpPr>
          <p:cNvPr id="40999" name="Group 214">
            <a:extLst>
              <a:ext uri="{FF2B5EF4-FFF2-40B4-BE49-F238E27FC236}">
                <a16:creationId xmlns:a16="http://schemas.microsoft.com/office/drawing/2014/main" id="{901B781D-981B-4256-94EF-821BA5535762}"/>
              </a:ext>
            </a:extLst>
          </p:cNvPr>
          <p:cNvGrpSpPr>
            <a:grpSpLocks/>
          </p:cNvGrpSpPr>
          <p:nvPr/>
        </p:nvGrpSpPr>
        <p:grpSpPr bwMode="auto">
          <a:xfrm>
            <a:off x="8710735" y="2523651"/>
            <a:ext cx="2776538" cy="1258887"/>
            <a:chOff x="2819400" y="1927225"/>
            <a:chExt cx="3314700" cy="2867025"/>
          </a:xfrm>
        </p:grpSpPr>
        <p:sp>
          <p:nvSpPr>
            <p:cNvPr id="41015" name="Freeform 1668">
              <a:extLst>
                <a:ext uri="{FF2B5EF4-FFF2-40B4-BE49-F238E27FC236}">
                  <a16:creationId xmlns:a16="http://schemas.microsoft.com/office/drawing/2014/main" id="{8082F48A-90F9-4D28-9236-84880C3BD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365500"/>
              <a:ext cx="361950" cy="1381125"/>
            </a:xfrm>
            <a:custGeom>
              <a:avLst/>
              <a:gdLst>
                <a:gd name="T0" fmla="*/ 0 w 228"/>
                <a:gd name="T1" fmla="*/ 2147483647 h 870"/>
                <a:gd name="T2" fmla="*/ 2147483647 w 228"/>
                <a:gd name="T3" fmla="*/ 2147483647 h 870"/>
                <a:gd name="T4" fmla="*/ 2147483647 w 228"/>
                <a:gd name="T5" fmla="*/ 2147483647 h 870"/>
                <a:gd name="T6" fmla="*/ 2147483647 w 228"/>
                <a:gd name="T7" fmla="*/ 2147483647 h 870"/>
                <a:gd name="T8" fmla="*/ 2147483647 w 228"/>
                <a:gd name="T9" fmla="*/ 2147483647 h 870"/>
                <a:gd name="T10" fmla="*/ 2147483647 w 228"/>
                <a:gd name="T11" fmla="*/ 2147483647 h 870"/>
                <a:gd name="T12" fmla="*/ 2147483647 w 228"/>
                <a:gd name="T13" fmla="*/ 2147483647 h 870"/>
                <a:gd name="T14" fmla="*/ 2147483647 w 228"/>
                <a:gd name="T15" fmla="*/ 2147483647 h 870"/>
                <a:gd name="T16" fmla="*/ 2147483647 w 228"/>
                <a:gd name="T17" fmla="*/ 2147483647 h 870"/>
                <a:gd name="T18" fmla="*/ 2147483647 w 228"/>
                <a:gd name="T19" fmla="*/ 2147483647 h 870"/>
                <a:gd name="T20" fmla="*/ 2147483647 w 228"/>
                <a:gd name="T21" fmla="*/ 2147483647 h 870"/>
                <a:gd name="T22" fmla="*/ 2147483647 w 228"/>
                <a:gd name="T23" fmla="*/ 2147483647 h 870"/>
                <a:gd name="T24" fmla="*/ 2147483647 w 228"/>
                <a:gd name="T25" fmla="*/ 2147483647 h 870"/>
                <a:gd name="T26" fmla="*/ 2147483647 w 228"/>
                <a:gd name="T27" fmla="*/ 2147483647 h 870"/>
                <a:gd name="T28" fmla="*/ 2147483647 w 228"/>
                <a:gd name="T29" fmla="*/ 2147483647 h 870"/>
                <a:gd name="T30" fmla="*/ 2147483647 w 228"/>
                <a:gd name="T31" fmla="*/ 2147483647 h 870"/>
                <a:gd name="T32" fmla="*/ 2147483647 w 228"/>
                <a:gd name="T33" fmla="*/ 2147483647 h 870"/>
                <a:gd name="T34" fmla="*/ 2147483647 w 228"/>
                <a:gd name="T35" fmla="*/ 2147483647 h 870"/>
                <a:gd name="T36" fmla="*/ 2147483647 w 228"/>
                <a:gd name="T37" fmla="*/ 2147483647 h 870"/>
                <a:gd name="T38" fmla="*/ 2147483647 w 228"/>
                <a:gd name="T39" fmla="*/ 2147483647 h 870"/>
                <a:gd name="T40" fmla="*/ 2147483647 w 228"/>
                <a:gd name="T41" fmla="*/ 2147483647 h 870"/>
                <a:gd name="T42" fmla="*/ 2147483647 w 228"/>
                <a:gd name="T43" fmla="*/ 2147483647 h 870"/>
                <a:gd name="T44" fmla="*/ 2147483647 w 228"/>
                <a:gd name="T45" fmla="*/ 2147483647 h 870"/>
                <a:gd name="T46" fmla="*/ 2147483647 w 228"/>
                <a:gd name="T47" fmla="*/ 2147483647 h 870"/>
                <a:gd name="T48" fmla="*/ 2147483647 w 228"/>
                <a:gd name="T49" fmla="*/ 2147483647 h 870"/>
                <a:gd name="T50" fmla="*/ 2147483647 w 228"/>
                <a:gd name="T51" fmla="*/ 0 h 8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870"/>
                <a:gd name="T80" fmla="*/ 228 w 228"/>
                <a:gd name="T81" fmla="*/ 870 h 8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870">
                  <a:moveTo>
                    <a:pt x="0" y="870"/>
                  </a:moveTo>
                  <a:lnTo>
                    <a:pt x="6" y="858"/>
                  </a:lnTo>
                  <a:lnTo>
                    <a:pt x="18" y="846"/>
                  </a:lnTo>
                  <a:lnTo>
                    <a:pt x="24" y="828"/>
                  </a:lnTo>
                  <a:lnTo>
                    <a:pt x="36" y="810"/>
                  </a:lnTo>
                  <a:lnTo>
                    <a:pt x="42" y="786"/>
                  </a:lnTo>
                  <a:lnTo>
                    <a:pt x="54" y="762"/>
                  </a:lnTo>
                  <a:lnTo>
                    <a:pt x="66" y="738"/>
                  </a:lnTo>
                  <a:lnTo>
                    <a:pt x="72" y="708"/>
                  </a:lnTo>
                  <a:lnTo>
                    <a:pt x="84" y="678"/>
                  </a:lnTo>
                  <a:lnTo>
                    <a:pt x="90" y="642"/>
                  </a:lnTo>
                  <a:lnTo>
                    <a:pt x="102" y="612"/>
                  </a:lnTo>
                  <a:lnTo>
                    <a:pt x="108" y="576"/>
                  </a:lnTo>
                  <a:lnTo>
                    <a:pt x="120" y="540"/>
                  </a:lnTo>
                  <a:lnTo>
                    <a:pt x="126" y="498"/>
                  </a:lnTo>
                  <a:lnTo>
                    <a:pt x="138" y="456"/>
                  </a:lnTo>
                  <a:lnTo>
                    <a:pt x="150" y="414"/>
                  </a:lnTo>
                  <a:lnTo>
                    <a:pt x="156" y="372"/>
                  </a:lnTo>
                  <a:lnTo>
                    <a:pt x="168" y="330"/>
                  </a:lnTo>
                  <a:lnTo>
                    <a:pt x="174" y="282"/>
                  </a:lnTo>
                  <a:lnTo>
                    <a:pt x="186" y="234"/>
                  </a:lnTo>
                  <a:lnTo>
                    <a:pt x="192" y="186"/>
                  </a:lnTo>
                  <a:lnTo>
                    <a:pt x="204" y="144"/>
                  </a:lnTo>
                  <a:lnTo>
                    <a:pt x="210" y="96"/>
                  </a:lnTo>
                  <a:lnTo>
                    <a:pt x="222" y="48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6" name="Freeform 1669">
              <a:extLst>
                <a:ext uri="{FF2B5EF4-FFF2-40B4-BE49-F238E27FC236}">
                  <a16:creationId xmlns:a16="http://schemas.microsoft.com/office/drawing/2014/main" id="{ACD352F9-B890-4C65-A8D0-6A217D97E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7225"/>
              <a:ext cx="1876425" cy="1733550"/>
            </a:xfrm>
            <a:custGeom>
              <a:avLst/>
              <a:gdLst>
                <a:gd name="T0" fmla="*/ 2147483647 w 1182"/>
                <a:gd name="T1" fmla="*/ 2147483647 h 1092"/>
                <a:gd name="T2" fmla="*/ 2147483647 w 1182"/>
                <a:gd name="T3" fmla="*/ 2147483647 h 1092"/>
                <a:gd name="T4" fmla="*/ 2147483647 w 1182"/>
                <a:gd name="T5" fmla="*/ 2147483647 h 1092"/>
                <a:gd name="T6" fmla="*/ 2147483647 w 1182"/>
                <a:gd name="T7" fmla="*/ 2147483647 h 1092"/>
                <a:gd name="T8" fmla="*/ 2147483647 w 1182"/>
                <a:gd name="T9" fmla="*/ 2147483647 h 1092"/>
                <a:gd name="T10" fmla="*/ 2147483647 w 1182"/>
                <a:gd name="T11" fmla="*/ 2147483647 h 1092"/>
                <a:gd name="T12" fmla="*/ 2147483647 w 1182"/>
                <a:gd name="T13" fmla="*/ 2147483647 h 1092"/>
                <a:gd name="T14" fmla="*/ 2147483647 w 1182"/>
                <a:gd name="T15" fmla="*/ 2147483647 h 1092"/>
                <a:gd name="T16" fmla="*/ 2147483647 w 1182"/>
                <a:gd name="T17" fmla="*/ 2147483647 h 1092"/>
                <a:gd name="T18" fmla="*/ 2147483647 w 1182"/>
                <a:gd name="T19" fmla="*/ 0 h 1092"/>
                <a:gd name="T20" fmla="*/ 2147483647 w 1182"/>
                <a:gd name="T21" fmla="*/ 2147483647 h 1092"/>
                <a:gd name="T22" fmla="*/ 2147483647 w 1182"/>
                <a:gd name="T23" fmla="*/ 2147483647 h 1092"/>
                <a:gd name="T24" fmla="*/ 2147483647 w 1182"/>
                <a:gd name="T25" fmla="*/ 2147483647 h 1092"/>
                <a:gd name="T26" fmla="*/ 2147483647 w 1182"/>
                <a:gd name="T27" fmla="*/ 2147483647 h 1092"/>
                <a:gd name="T28" fmla="*/ 2147483647 w 1182"/>
                <a:gd name="T29" fmla="*/ 2147483647 h 1092"/>
                <a:gd name="T30" fmla="*/ 2147483647 w 1182"/>
                <a:gd name="T31" fmla="*/ 2147483647 h 1092"/>
                <a:gd name="T32" fmla="*/ 2147483647 w 1182"/>
                <a:gd name="T33" fmla="*/ 2147483647 h 1092"/>
                <a:gd name="T34" fmla="*/ 2147483647 w 1182"/>
                <a:gd name="T35" fmla="*/ 2147483647 h 1092"/>
                <a:gd name="T36" fmla="*/ 2147483647 w 1182"/>
                <a:gd name="T37" fmla="*/ 2147483647 h 1092"/>
                <a:gd name="T38" fmla="*/ 2147483647 w 1182"/>
                <a:gd name="T39" fmla="*/ 2147483647 h 1092"/>
                <a:gd name="T40" fmla="*/ 2147483647 w 1182"/>
                <a:gd name="T41" fmla="*/ 2147483647 h 1092"/>
                <a:gd name="T42" fmla="*/ 2147483647 w 1182"/>
                <a:gd name="T43" fmla="*/ 2147483647 h 1092"/>
                <a:gd name="T44" fmla="*/ 2147483647 w 1182"/>
                <a:gd name="T45" fmla="*/ 2147483647 h 1092"/>
                <a:gd name="T46" fmla="*/ 2147483647 w 1182"/>
                <a:gd name="T47" fmla="*/ 2147483647 h 1092"/>
                <a:gd name="T48" fmla="*/ 2147483647 w 1182"/>
                <a:gd name="T49" fmla="*/ 2147483647 h 1092"/>
                <a:gd name="T50" fmla="*/ 2147483647 w 1182"/>
                <a:gd name="T51" fmla="*/ 2147483647 h 1092"/>
                <a:gd name="T52" fmla="*/ 2147483647 w 1182"/>
                <a:gd name="T53" fmla="*/ 2147483647 h 1092"/>
                <a:gd name="T54" fmla="*/ 2147483647 w 1182"/>
                <a:gd name="T55" fmla="*/ 2147483647 h 1092"/>
                <a:gd name="T56" fmla="*/ 2147483647 w 1182"/>
                <a:gd name="T57" fmla="*/ 2147483647 h 1092"/>
                <a:gd name="T58" fmla="*/ 2147483647 w 1182"/>
                <a:gd name="T59" fmla="*/ 2147483647 h 1092"/>
                <a:gd name="T60" fmla="*/ 2147483647 w 1182"/>
                <a:gd name="T61" fmla="*/ 2147483647 h 1092"/>
                <a:gd name="T62" fmla="*/ 2147483647 w 1182"/>
                <a:gd name="T63" fmla="*/ 2147483647 h 1092"/>
                <a:gd name="T64" fmla="*/ 2147483647 w 1182"/>
                <a:gd name="T65" fmla="*/ 2147483647 h 1092"/>
                <a:gd name="T66" fmla="*/ 2147483647 w 1182"/>
                <a:gd name="T67" fmla="*/ 2147483647 h 1092"/>
                <a:gd name="T68" fmla="*/ 2147483647 w 1182"/>
                <a:gd name="T69" fmla="*/ 2147483647 h 1092"/>
                <a:gd name="T70" fmla="*/ 2147483647 w 1182"/>
                <a:gd name="T71" fmla="*/ 2147483647 h 1092"/>
                <a:gd name="T72" fmla="*/ 2147483647 w 1182"/>
                <a:gd name="T73" fmla="*/ 2147483647 h 1092"/>
                <a:gd name="T74" fmla="*/ 2147483647 w 1182"/>
                <a:gd name="T75" fmla="*/ 2147483647 h 1092"/>
                <a:gd name="T76" fmla="*/ 2147483647 w 1182"/>
                <a:gd name="T77" fmla="*/ 2147483647 h 1092"/>
                <a:gd name="T78" fmla="*/ 2147483647 w 1182"/>
                <a:gd name="T79" fmla="*/ 2147483647 h 1092"/>
                <a:gd name="T80" fmla="*/ 2147483647 w 1182"/>
                <a:gd name="T81" fmla="*/ 2147483647 h 1092"/>
                <a:gd name="T82" fmla="*/ 2147483647 w 1182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1092"/>
                <a:gd name="T128" fmla="*/ 1182 w 1182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1092">
                  <a:moveTo>
                    <a:pt x="0" y="906"/>
                  </a:moveTo>
                  <a:lnTo>
                    <a:pt x="12" y="852"/>
                  </a:lnTo>
                  <a:lnTo>
                    <a:pt x="24" y="804"/>
                  </a:lnTo>
                  <a:lnTo>
                    <a:pt x="30" y="756"/>
                  </a:lnTo>
                  <a:lnTo>
                    <a:pt x="42" y="714"/>
                  </a:lnTo>
                  <a:lnTo>
                    <a:pt x="48" y="666"/>
                  </a:lnTo>
                  <a:lnTo>
                    <a:pt x="60" y="618"/>
                  </a:lnTo>
                  <a:lnTo>
                    <a:pt x="66" y="570"/>
                  </a:lnTo>
                  <a:lnTo>
                    <a:pt x="78" y="528"/>
                  </a:lnTo>
                  <a:lnTo>
                    <a:pt x="84" y="486"/>
                  </a:lnTo>
                  <a:lnTo>
                    <a:pt x="96" y="444"/>
                  </a:lnTo>
                  <a:lnTo>
                    <a:pt x="108" y="402"/>
                  </a:lnTo>
                  <a:lnTo>
                    <a:pt x="114" y="360"/>
                  </a:lnTo>
                  <a:lnTo>
                    <a:pt x="126" y="324"/>
                  </a:lnTo>
                  <a:lnTo>
                    <a:pt x="132" y="288"/>
                  </a:lnTo>
                  <a:lnTo>
                    <a:pt x="144" y="258"/>
                  </a:lnTo>
                  <a:lnTo>
                    <a:pt x="150" y="222"/>
                  </a:lnTo>
                  <a:lnTo>
                    <a:pt x="162" y="192"/>
                  </a:lnTo>
                  <a:lnTo>
                    <a:pt x="168" y="162"/>
                  </a:lnTo>
                  <a:lnTo>
                    <a:pt x="180" y="138"/>
                  </a:lnTo>
                  <a:lnTo>
                    <a:pt x="186" y="114"/>
                  </a:lnTo>
                  <a:lnTo>
                    <a:pt x="198" y="90"/>
                  </a:lnTo>
                  <a:lnTo>
                    <a:pt x="210" y="72"/>
                  </a:lnTo>
                  <a:lnTo>
                    <a:pt x="216" y="54"/>
                  </a:lnTo>
                  <a:lnTo>
                    <a:pt x="228" y="42"/>
                  </a:lnTo>
                  <a:lnTo>
                    <a:pt x="234" y="30"/>
                  </a:lnTo>
                  <a:lnTo>
                    <a:pt x="246" y="18"/>
                  </a:lnTo>
                  <a:lnTo>
                    <a:pt x="252" y="12"/>
                  </a:lnTo>
                  <a:lnTo>
                    <a:pt x="264" y="6"/>
                  </a:lnTo>
                  <a:lnTo>
                    <a:pt x="270" y="0"/>
                  </a:lnTo>
                  <a:lnTo>
                    <a:pt x="282" y="0"/>
                  </a:lnTo>
                  <a:lnTo>
                    <a:pt x="294" y="0"/>
                  </a:lnTo>
                  <a:lnTo>
                    <a:pt x="300" y="6"/>
                  </a:lnTo>
                  <a:lnTo>
                    <a:pt x="312" y="12"/>
                  </a:lnTo>
                  <a:lnTo>
                    <a:pt x="318" y="18"/>
                  </a:lnTo>
                  <a:lnTo>
                    <a:pt x="330" y="30"/>
                  </a:lnTo>
                  <a:lnTo>
                    <a:pt x="336" y="42"/>
                  </a:lnTo>
                  <a:lnTo>
                    <a:pt x="348" y="60"/>
                  </a:lnTo>
                  <a:lnTo>
                    <a:pt x="354" y="72"/>
                  </a:lnTo>
                  <a:lnTo>
                    <a:pt x="366" y="96"/>
                  </a:lnTo>
                  <a:lnTo>
                    <a:pt x="372" y="114"/>
                  </a:lnTo>
                  <a:lnTo>
                    <a:pt x="384" y="138"/>
                  </a:lnTo>
                  <a:lnTo>
                    <a:pt x="396" y="156"/>
                  </a:lnTo>
                  <a:lnTo>
                    <a:pt x="402" y="186"/>
                  </a:lnTo>
                  <a:lnTo>
                    <a:pt x="414" y="210"/>
                  </a:lnTo>
                  <a:lnTo>
                    <a:pt x="420" y="240"/>
                  </a:lnTo>
                  <a:lnTo>
                    <a:pt x="432" y="264"/>
                  </a:lnTo>
                  <a:lnTo>
                    <a:pt x="438" y="294"/>
                  </a:lnTo>
                  <a:lnTo>
                    <a:pt x="450" y="324"/>
                  </a:lnTo>
                  <a:lnTo>
                    <a:pt x="456" y="360"/>
                  </a:lnTo>
                  <a:lnTo>
                    <a:pt x="468" y="390"/>
                  </a:lnTo>
                  <a:lnTo>
                    <a:pt x="480" y="420"/>
                  </a:lnTo>
                  <a:lnTo>
                    <a:pt x="486" y="456"/>
                  </a:lnTo>
                  <a:lnTo>
                    <a:pt x="498" y="486"/>
                  </a:lnTo>
                  <a:lnTo>
                    <a:pt x="504" y="522"/>
                  </a:lnTo>
                  <a:lnTo>
                    <a:pt x="516" y="552"/>
                  </a:lnTo>
                  <a:lnTo>
                    <a:pt x="522" y="588"/>
                  </a:lnTo>
                  <a:lnTo>
                    <a:pt x="534" y="618"/>
                  </a:lnTo>
                  <a:lnTo>
                    <a:pt x="540" y="654"/>
                  </a:lnTo>
                  <a:lnTo>
                    <a:pt x="552" y="684"/>
                  </a:lnTo>
                  <a:lnTo>
                    <a:pt x="558" y="714"/>
                  </a:lnTo>
                  <a:lnTo>
                    <a:pt x="570" y="750"/>
                  </a:lnTo>
                  <a:lnTo>
                    <a:pt x="582" y="780"/>
                  </a:lnTo>
                  <a:lnTo>
                    <a:pt x="588" y="804"/>
                  </a:lnTo>
                  <a:lnTo>
                    <a:pt x="600" y="834"/>
                  </a:lnTo>
                  <a:lnTo>
                    <a:pt x="606" y="858"/>
                  </a:lnTo>
                  <a:lnTo>
                    <a:pt x="618" y="888"/>
                  </a:lnTo>
                  <a:lnTo>
                    <a:pt x="624" y="912"/>
                  </a:lnTo>
                  <a:lnTo>
                    <a:pt x="636" y="936"/>
                  </a:lnTo>
                  <a:lnTo>
                    <a:pt x="642" y="954"/>
                  </a:lnTo>
                  <a:lnTo>
                    <a:pt x="654" y="978"/>
                  </a:lnTo>
                  <a:lnTo>
                    <a:pt x="666" y="996"/>
                  </a:lnTo>
                  <a:lnTo>
                    <a:pt x="672" y="1014"/>
                  </a:lnTo>
                  <a:lnTo>
                    <a:pt x="684" y="1026"/>
                  </a:lnTo>
                  <a:lnTo>
                    <a:pt x="690" y="1044"/>
                  </a:lnTo>
                  <a:lnTo>
                    <a:pt x="702" y="1056"/>
                  </a:lnTo>
                  <a:lnTo>
                    <a:pt x="708" y="1062"/>
                  </a:lnTo>
                  <a:lnTo>
                    <a:pt x="720" y="1074"/>
                  </a:lnTo>
                  <a:lnTo>
                    <a:pt x="726" y="1080"/>
                  </a:lnTo>
                  <a:lnTo>
                    <a:pt x="738" y="1086"/>
                  </a:lnTo>
                  <a:lnTo>
                    <a:pt x="744" y="1092"/>
                  </a:lnTo>
                  <a:lnTo>
                    <a:pt x="756" y="1092"/>
                  </a:lnTo>
                  <a:lnTo>
                    <a:pt x="768" y="1092"/>
                  </a:lnTo>
                  <a:lnTo>
                    <a:pt x="774" y="1092"/>
                  </a:lnTo>
                  <a:lnTo>
                    <a:pt x="786" y="1092"/>
                  </a:lnTo>
                  <a:lnTo>
                    <a:pt x="792" y="1086"/>
                  </a:lnTo>
                  <a:lnTo>
                    <a:pt x="804" y="1080"/>
                  </a:lnTo>
                  <a:lnTo>
                    <a:pt x="810" y="1074"/>
                  </a:lnTo>
                  <a:lnTo>
                    <a:pt x="822" y="1068"/>
                  </a:lnTo>
                  <a:lnTo>
                    <a:pt x="828" y="1056"/>
                  </a:lnTo>
                  <a:lnTo>
                    <a:pt x="840" y="1044"/>
                  </a:lnTo>
                  <a:lnTo>
                    <a:pt x="852" y="1032"/>
                  </a:lnTo>
                  <a:lnTo>
                    <a:pt x="858" y="1020"/>
                  </a:lnTo>
                  <a:lnTo>
                    <a:pt x="870" y="1008"/>
                  </a:lnTo>
                  <a:lnTo>
                    <a:pt x="876" y="996"/>
                  </a:lnTo>
                  <a:lnTo>
                    <a:pt x="888" y="984"/>
                  </a:lnTo>
                  <a:lnTo>
                    <a:pt x="894" y="966"/>
                  </a:lnTo>
                  <a:lnTo>
                    <a:pt x="906" y="948"/>
                  </a:lnTo>
                  <a:lnTo>
                    <a:pt x="912" y="936"/>
                  </a:lnTo>
                  <a:lnTo>
                    <a:pt x="924" y="918"/>
                  </a:lnTo>
                  <a:lnTo>
                    <a:pt x="930" y="906"/>
                  </a:lnTo>
                  <a:lnTo>
                    <a:pt x="942" y="888"/>
                  </a:lnTo>
                  <a:lnTo>
                    <a:pt x="954" y="870"/>
                  </a:lnTo>
                  <a:lnTo>
                    <a:pt x="960" y="858"/>
                  </a:lnTo>
                  <a:lnTo>
                    <a:pt x="972" y="840"/>
                  </a:lnTo>
                  <a:lnTo>
                    <a:pt x="978" y="822"/>
                  </a:lnTo>
                  <a:lnTo>
                    <a:pt x="990" y="810"/>
                  </a:lnTo>
                  <a:lnTo>
                    <a:pt x="996" y="798"/>
                  </a:lnTo>
                  <a:lnTo>
                    <a:pt x="1008" y="786"/>
                  </a:lnTo>
                  <a:lnTo>
                    <a:pt x="1014" y="774"/>
                  </a:lnTo>
                  <a:lnTo>
                    <a:pt x="1026" y="762"/>
                  </a:lnTo>
                  <a:lnTo>
                    <a:pt x="1038" y="750"/>
                  </a:lnTo>
                  <a:lnTo>
                    <a:pt x="1044" y="738"/>
                  </a:lnTo>
                  <a:lnTo>
                    <a:pt x="1056" y="732"/>
                  </a:lnTo>
                  <a:lnTo>
                    <a:pt x="1062" y="726"/>
                  </a:lnTo>
                  <a:lnTo>
                    <a:pt x="1074" y="720"/>
                  </a:lnTo>
                  <a:lnTo>
                    <a:pt x="1080" y="714"/>
                  </a:lnTo>
                  <a:lnTo>
                    <a:pt x="1092" y="714"/>
                  </a:lnTo>
                  <a:lnTo>
                    <a:pt x="1098" y="714"/>
                  </a:lnTo>
                  <a:lnTo>
                    <a:pt x="1110" y="714"/>
                  </a:lnTo>
                  <a:lnTo>
                    <a:pt x="1116" y="714"/>
                  </a:lnTo>
                  <a:lnTo>
                    <a:pt x="1128" y="720"/>
                  </a:lnTo>
                  <a:lnTo>
                    <a:pt x="1140" y="726"/>
                  </a:lnTo>
                  <a:lnTo>
                    <a:pt x="1146" y="732"/>
                  </a:lnTo>
                  <a:lnTo>
                    <a:pt x="1158" y="744"/>
                  </a:lnTo>
                  <a:lnTo>
                    <a:pt x="1164" y="750"/>
                  </a:lnTo>
                  <a:lnTo>
                    <a:pt x="1176" y="762"/>
                  </a:lnTo>
                  <a:lnTo>
                    <a:pt x="1182" y="78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7" name="Freeform 1670">
              <a:extLst>
                <a:ext uri="{FF2B5EF4-FFF2-40B4-BE49-F238E27FC236}">
                  <a16:creationId xmlns:a16="http://schemas.microsoft.com/office/drawing/2014/main" id="{95AB3593-B21A-4A4A-AB21-5912CB47F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3165475"/>
              <a:ext cx="1076325" cy="1628775"/>
            </a:xfrm>
            <a:custGeom>
              <a:avLst/>
              <a:gdLst>
                <a:gd name="T0" fmla="*/ 2147483647 w 678"/>
                <a:gd name="T1" fmla="*/ 2147483647 h 1026"/>
                <a:gd name="T2" fmla="*/ 2147483647 w 678"/>
                <a:gd name="T3" fmla="*/ 2147483647 h 1026"/>
                <a:gd name="T4" fmla="*/ 2147483647 w 678"/>
                <a:gd name="T5" fmla="*/ 2147483647 h 1026"/>
                <a:gd name="T6" fmla="*/ 2147483647 w 678"/>
                <a:gd name="T7" fmla="*/ 2147483647 h 1026"/>
                <a:gd name="T8" fmla="*/ 2147483647 w 678"/>
                <a:gd name="T9" fmla="*/ 2147483647 h 1026"/>
                <a:gd name="T10" fmla="*/ 2147483647 w 678"/>
                <a:gd name="T11" fmla="*/ 2147483647 h 1026"/>
                <a:gd name="T12" fmla="*/ 2147483647 w 678"/>
                <a:gd name="T13" fmla="*/ 2147483647 h 1026"/>
                <a:gd name="T14" fmla="*/ 2147483647 w 678"/>
                <a:gd name="T15" fmla="*/ 2147483647 h 1026"/>
                <a:gd name="T16" fmla="*/ 2147483647 w 678"/>
                <a:gd name="T17" fmla="*/ 2147483647 h 1026"/>
                <a:gd name="T18" fmla="*/ 2147483647 w 678"/>
                <a:gd name="T19" fmla="*/ 2147483647 h 1026"/>
                <a:gd name="T20" fmla="*/ 2147483647 w 678"/>
                <a:gd name="T21" fmla="*/ 2147483647 h 1026"/>
                <a:gd name="T22" fmla="*/ 2147483647 w 678"/>
                <a:gd name="T23" fmla="*/ 2147483647 h 1026"/>
                <a:gd name="T24" fmla="*/ 2147483647 w 678"/>
                <a:gd name="T25" fmla="*/ 2147483647 h 1026"/>
                <a:gd name="T26" fmla="*/ 2147483647 w 678"/>
                <a:gd name="T27" fmla="*/ 2147483647 h 1026"/>
                <a:gd name="T28" fmla="*/ 2147483647 w 678"/>
                <a:gd name="T29" fmla="*/ 2147483647 h 1026"/>
                <a:gd name="T30" fmla="*/ 2147483647 w 678"/>
                <a:gd name="T31" fmla="*/ 2147483647 h 1026"/>
                <a:gd name="T32" fmla="*/ 2147483647 w 678"/>
                <a:gd name="T33" fmla="*/ 2147483647 h 1026"/>
                <a:gd name="T34" fmla="*/ 2147483647 w 678"/>
                <a:gd name="T35" fmla="*/ 2147483647 h 1026"/>
                <a:gd name="T36" fmla="*/ 2147483647 w 678"/>
                <a:gd name="T37" fmla="*/ 2147483647 h 1026"/>
                <a:gd name="T38" fmla="*/ 2147483647 w 678"/>
                <a:gd name="T39" fmla="*/ 2147483647 h 1026"/>
                <a:gd name="T40" fmla="*/ 2147483647 w 678"/>
                <a:gd name="T41" fmla="*/ 2147483647 h 1026"/>
                <a:gd name="T42" fmla="*/ 2147483647 w 678"/>
                <a:gd name="T43" fmla="*/ 2147483647 h 1026"/>
                <a:gd name="T44" fmla="*/ 2147483647 w 678"/>
                <a:gd name="T45" fmla="*/ 2147483647 h 1026"/>
                <a:gd name="T46" fmla="*/ 2147483647 w 678"/>
                <a:gd name="T47" fmla="*/ 2147483647 h 1026"/>
                <a:gd name="T48" fmla="*/ 2147483647 w 678"/>
                <a:gd name="T49" fmla="*/ 2147483647 h 1026"/>
                <a:gd name="T50" fmla="*/ 2147483647 w 678"/>
                <a:gd name="T51" fmla="*/ 2147483647 h 1026"/>
                <a:gd name="T52" fmla="*/ 2147483647 w 678"/>
                <a:gd name="T53" fmla="*/ 2147483647 h 1026"/>
                <a:gd name="T54" fmla="*/ 2147483647 w 678"/>
                <a:gd name="T55" fmla="*/ 2147483647 h 1026"/>
                <a:gd name="T56" fmla="*/ 2147483647 w 678"/>
                <a:gd name="T57" fmla="*/ 2147483647 h 1026"/>
                <a:gd name="T58" fmla="*/ 2147483647 w 678"/>
                <a:gd name="T59" fmla="*/ 2147483647 h 1026"/>
                <a:gd name="T60" fmla="*/ 2147483647 w 678"/>
                <a:gd name="T61" fmla="*/ 2147483647 h 1026"/>
                <a:gd name="T62" fmla="*/ 2147483647 w 678"/>
                <a:gd name="T63" fmla="*/ 2147483647 h 1026"/>
                <a:gd name="T64" fmla="*/ 2147483647 w 678"/>
                <a:gd name="T65" fmla="*/ 2147483647 h 1026"/>
                <a:gd name="T66" fmla="*/ 2147483647 w 678"/>
                <a:gd name="T67" fmla="*/ 2147483647 h 1026"/>
                <a:gd name="T68" fmla="*/ 2147483647 w 678"/>
                <a:gd name="T69" fmla="*/ 2147483647 h 1026"/>
                <a:gd name="T70" fmla="*/ 2147483647 w 678"/>
                <a:gd name="T71" fmla="*/ 2147483647 h 1026"/>
                <a:gd name="T72" fmla="*/ 2147483647 w 678"/>
                <a:gd name="T73" fmla="*/ 2147483647 h 102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1026"/>
                <a:gd name="T113" fmla="*/ 678 w 678"/>
                <a:gd name="T114" fmla="*/ 1026 h 102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1026">
                  <a:moveTo>
                    <a:pt x="0" y="0"/>
                  </a:moveTo>
                  <a:lnTo>
                    <a:pt x="12" y="12"/>
                  </a:lnTo>
                  <a:lnTo>
                    <a:pt x="18" y="30"/>
                  </a:lnTo>
                  <a:lnTo>
                    <a:pt x="30" y="48"/>
                  </a:lnTo>
                  <a:lnTo>
                    <a:pt x="42" y="72"/>
                  </a:lnTo>
                  <a:lnTo>
                    <a:pt x="48" y="90"/>
                  </a:lnTo>
                  <a:lnTo>
                    <a:pt x="60" y="114"/>
                  </a:lnTo>
                  <a:lnTo>
                    <a:pt x="66" y="138"/>
                  </a:lnTo>
                  <a:lnTo>
                    <a:pt x="78" y="168"/>
                  </a:lnTo>
                  <a:lnTo>
                    <a:pt x="84" y="192"/>
                  </a:lnTo>
                  <a:lnTo>
                    <a:pt x="96" y="222"/>
                  </a:lnTo>
                  <a:lnTo>
                    <a:pt x="102" y="246"/>
                  </a:lnTo>
                  <a:lnTo>
                    <a:pt x="114" y="276"/>
                  </a:lnTo>
                  <a:lnTo>
                    <a:pt x="120" y="312"/>
                  </a:lnTo>
                  <a:lnTo>
                    <a:pt x="132" y="342"/>
                  </a:lnTo>
                  <a:lnTo>
                    <a:pt x="144" y="372"/>
                  </a:lnTo>
                  <a:lnTo>
                    <a:pt x="150" y="408"/>
                  </a:lnTo>
                  <a:lnTo>
                    <a:pt x="162" y="438"/>
                  </a:lnTo>
                  <a:lnTo>
                    <a:pt x="168" y="474"/>
                  </a:lnTo>
                  <a:lnTo>
                    <a:pt x="180" y="504"/>
                  </a:lnTo>
                  <a:lnTo>
                    <a:pt x="186" y="540"/>
                  </a:lnTo>
                  <a:lnTo>
                    <a:pt x="198" y="570"/>
                  </a:lnTo>
                  <a:lnTo>
                    <a:pt x="204" y="606"/>
                  </a:lnTo>
                  <a:lnTo>
                    <a:pt x="216" y="636"/>
                  </a:lnTo>
                  <a:lnTo>
                    <a:pt x="228" y="666"/>
                  </a:lnTo>
                  <a:lnTo>
                    <a:pt x="234" y="702"/>
                  </a:lnTo>
                  <a:lnTo>
                    <a:pt x="246" y="732"/>
                  </a:lnTo>
                  <a:lnTo>
                    <a:pt x="252" y="762"/>
                  </a:lnTo>
                  <a:lnTo>
                    <a:pt x="264" y="786"/>
                  </a:lnTo>
                  <a:lnTo>
                    <a:pt x="270" y="816"/>
                  </a:lnTo>
                  <a:lnTo>
                    <a:pt x="282" y="840"/>
                  </a:lnTo>
                  <a:lnTo>
                    <a:pt x="288" y="870"/>
                  </a:lnTo>
                  <a:lnTo>
                    <a:pt x="300" y="888"/>
                  </a:lnTo>
                  <a:lnTo>
                    <a:pt x="306" y="912"/>
                  </a:lnTo>
                  <a:lnTo>
                    <a:pt x="318" y="930"/>
                  </a:lnTo>
                  <a:lnTo>
                    <a:pt x="330" y="954"/>
                  </a:lnTo>
                  <a:lnTo>
                    <a:pt x="336" y="966"/>
                  </a:lnTo>
                  <a:lnTo>
                    <a:pt x="348" y="984"/>
                  </a:lnTo>
                  <a:lnTo>
                    <a:pt x="354" y="996"/>
                  </a:lnTo>
                  <a:lnTo>
                    <a:pt x="366" y="1008"/>
                  </a:lnTo>
                  <a:lnTo>
                    <a:pt x="372" y="1014"/>
                  </a:lnTo>
                  <a:lnTo>
                    <a:pt x="384" y="1020"/>
                  </a:lnTo>
                  <a:lnTo>
                    <a:pt x="390" y="1026"/>
                  </a:lnTo>
                  <a:lnTo>
                    <a:pt x="402" y="1026"/>
                  </a:lnTo>
                  <a:lnTo>
                    <a:pt x="414" y="1026"/>
                  </a:lnTo>
                  <a:lnTo>
                    <a:pt x="420" y="1020"/>
                  </a:lnTo>
                  <a:lnTo>
                    <a:pt x="432" y="1014"/>
                  </a:lnTo>
                  <a:lnTo>
                    <a:pt x="438" y="1008"/>
                  </a:lnTo>
                  <a:lnTo>
                    <a:pt x="450" y="996"/>
                  </a:lnTo>
                  <a:lnTo>
                    <a:pt x="456" y="984"/>
                  </a:lnTo>
                  <a:lnTo>
                    <a:pt x="468" y="972"/>
                  </a:lnTo>
                  <a:lnTo>
                    <a:pt x="474" y="954"/>
                  </a:lnTo>
                  <a:lnTo>
                    <a:pt x="486" y="936"/>
                  </a:lnTo>
                  <a:lnTo>
                    <a:pt x="492" y="912"/>
                  </a:lnTo>
                  <a:lnTo>
                    <a:pt x="504" y="888"/>
                  </a:lnTo>
                  <a:lnTo>
                    <a:pt x="516" y="864"/>
                  </a:lnTo>
                  <a:lnTo>
                    <a:pt x="522" y="834"/>
                  </a:lnTo>
                  <a:lnTo>
                    <a:pt x="534" y="804"/>
                  </a:lnTo>
                  <a:lnTo>
                    <a:pt x="540" y="768"/>
                  </a:lnTo>
                  <a:lnTo>
                    <a:pt x="552" y="738"/>
                  </a:lnTo>
                  <a:lnTo>
                    <a:pt x="558" y="702"/>
                  </a:lnTo>
                  <a:lnTo>
                    <a:pt x="570" y="666"/>
                  </a:lnTo>
                  <a:lnTo>
                    <a:pt x="576" y="624"/>
                  </a:lnTo>
                  <a:lnTo>
                    <a:pt x="588" y="582"/>
                  </a:lnTo>
                  <a:lnTo>
                    <a:pt x="600" y="540"/>
                  </a:lnTo>
                  <a:lnTo>
                    <a:pt x="606" y="498"/>
                  </a:lnTo>
                  <a:lnTo>
                    <a:pt x="618" y="456"/>
                  </a:lnTo>
                  <a:lnTo>
                    <a:pt x="624" y="408"/>
                  </a:lnTo>
                  <a:lnTo>
                    <a:pt x="636" y="360"/>
                  </a:lnTo>
                  <a:lnTo>
                    <a:pt x="642" y="312"/>
                  </a:lnTo>
                  <a:lnTo>
                    <a:pt x="654" y="270"/>
                  </a:lnTo>
                  <a:lnTo>
                    <a:pt x="660" y="222"/>
                  </a:lnTo>
                  <a:lnTo>
                    <a:pt x="672" y="174"/>
                  </a:lnTo>
                  <a:lnTo>
                    <a:pt x="678" y="12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00" name="Rectangle 17">
            <a:extLst>
              <a:ext uri="{FF2B5EF4-FFF2-40B4-BE49-F238E27FC236}">
                <a16:creationId xmlns:a16="http://schemas.microsoft.com/office/drawing/2014/main" id="{95D21F8C-623C-44BA-9E1A-CA55A7E64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7223" y="2390301"/>
            <a:ext cx="436562" cy="1419225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cxnSp>
        <p:nvCxnSpPr>
          <p:cNvPr id="41001" name="Straight Arrow Connector 28">
            <a:extLst>
              <a:ext uri="{FF2B5EF4-FFF2-40B4-BE49-F238E27FC236}">
                <a16:creationId xmlns:a16="http://schemas.microsoft.com/office/drawing/2014/main" id="{1C904ED1-A0AA-40DA-8F20-F8235C6FC59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1091986" y="2847501"/>
            <a:ext cx="366713" cy="7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002" name="TextBox 33">
            <a:extLst>
              <a:ext uri="{FF2B5EF4-FFF2-40B4-BE49-F238E27FC236}">
                <a16:creationId xmlns:a16="http://schemas.microsoft.com/office/drawing/2014/main" id="{4EBABB01-CDA7-4013-B50E-5913007F2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123" y="2472851"/>
            <a:ext cx="493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r>
              <a:rPr lang="en-US" altLang="en-US" sz="1400"/>
              <a:t>/8</a:t>
            </a:r>
          </a:p>
        </p:txBody>
      </p:sp>
      <p:sp>
        <p:nvSpPr>
          <p:cNvPr id="41003" name="Rectangle 17">
            <a:extLst>
              <a:ext uri="{FF2B5EF4-FFF2-40B4-BE49-F238E27FC236}">
                <a16:creationId xmlns:a16="http://schemas.microsoft.com/office/drawing/2014/main" id="{BC9FCD0F-A0AE-418D-A689-9E78E01B2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9773" y="3877788"/>
            <a:ext cx="438150" cy="1419225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1004" name="Rectangle 17">
            <a:extLst>
              <a:ext uri="{FF2B5EF4-FFF2-40B4-BE49-F238E27FC236}">
                <a16:creationId xmlns:a16="http://schemas.microsoft.com/office/drawing/2014/main" id="{9C926926-8CF8-483A-822F-B0635B6D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6111" y="3865088"/>
            <a:ext cx="436563" cy="1420813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1005" name="Rectangle 17">
            <a:extLst>
              <a:ext uri="{FF2B5EF4-FFF2-40B4-BE49-F238E27FC236}">
                <a16:creationId xmlns:a16="http://schemas.microsoft.com/office/drawing/2014/main" id="{9F08BE9C-67B5-4B2F-8FED-6E8CEC25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2948" y="5366863"/>
            <a:ext cx="436562" cy="1222375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41006" name="Rectangle 17">
            <a:extLst>
              <a:ext uri="{FF2B5EF4-FFF2-40B4-BE49-F238E27FC236}">
                <a16:creationId xmlns:a16="http://schemas.microsoft.com/office/drawing/2014/main" id="{F7140D89-24D2-49AD-9B61-AC1E08763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7698" y="5355751"/>
            <a:ext cx="436562" cy="1220787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pSp>
        <p:nvGrpSpPr>
          <p:cNvPr id="41007" name="Group 234">
            <a:extLst>
              <a:ext uri="{FF2B5EF4-FFF2-40B4-BE49-F238E27FC236}">
                <a16:creationId xmlns:a16="http://schemas.microsoft.com/office/drawing/2014/main" id="{1134BF80-8D44-4041-8DA4-F76D4F4D963B}"/>
              </a:ext>
            </a:extLst>
          </p:cNvPr>
          <p:cNvGrpSpPr>
            <a:grpSpLocks/>
          </p:cNvGrpSpPr>
          <p:nvPr/>
        </p:nvGrpSpPr>
        <p:grpSpPr bwMode="auto">
          <a:xfrm>
            <a:off x="8669461" y="3957162"/>
            <a:ext cx="2811463" cy="1309688"/>
            <a:chOff x="2819400" y="1736725"/>
            <a:chExt cx="3314700" cy="3257550"/>
          </a:xfrm>
        </p:grpSpPr>
        <p:sp>
          <p:nvSpPr>
            <p:cNvPr id="41012" name="Freeform 1744">
              <a:extLst>
                <a:ext uri="{FF2B5EF4-FFF2-40B4-BE49-F238E27FC236}">
                  <a16:creationId xmlns:a16="http://schemas.microsoft.com/office/drawing/2014/main" id="{96442EF2-7B24-4FE3-9DD5-4BEBCEC55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365500"/>
              <a:ext cx="361950" cy="1143000"/>
            </a:xfrm>
            <a:custGeom>
              <a:avLst/>
              <a:gdLst>
                <a:gd name="T0" fmla="*/ 0 w 228"/>
                <a:gd name="T1" fmla="*/ 2147483647 h 720"/>
                <a:gd name="T2" fmla="*/ 2147483647 w 228"/>
                <a:gd name="T3" fmla="*/ 2147483647 h 720"/>
                <a:gd name="T4" fmla="*/ 2147483647 w 228"/>
                <a:gd name="T5" fmla="*/ 2147483647 h 720"/>
                <a:gd name="T6" fmla="*/ 2147483647 w 228"/>
                <a:gd name="T7" fmla="*/ 2147483647 h 720"/>
                <a:gd name="T8" fmla="*/ 2147483647 w 228"/>
                <a:gd name="T9" fmla="*/ 2147483647 h 720"/>
                <a:gd name="T10" fmla="*/ 2147483647 w 228"/>
                <a:gd name="T11" fmla="*/ 2147483647 h 720"/>
                <a:gd name="T12" fmla="*/ 2147483647 w 228"/>
                <a:gd name="T13" fmla="*/ 2147483647 h 720"/>
                <a:gd name="T14" fmla="*/ 2147483647 w 228"/>
                <a:gd name="T15" fmla="*/ 2147483647 h 720"/>
                <a:gd name="T16" fmla="*/ 2147483647 w 228"/>
                <a:gd name="T17" fmla="*/ 2147483647 h 720"/>
                <a:gd name="T18" fmla="*/ 2147483647 w 228"/>
                <a:gd name="T19" fmla="*/ 2147483647 h 720"/>
                <a:gd name="T20" fmla="*/ 2147483647 w 228"/>
                <a:gd name="T21" fmla="*/ 2147483647 h 720"/>
                <a:gd name="T22" fmla="*/ 2147483647 w 228"/>
                <a:gd name="T23" fmla="*/ 2147483647 h 720"/>
                <a:gd name="T24" fmla="*/ 2147483647 w 228"/>
                <a:gd name="T25" fmla="*/ 2147483647 h 720"/>
                <a:gd name="T26" fmla="*/ 2147483647 w 228"/>
                <a:gd name="T27" fmla="*/ 2147483647 h 720"/>
                <a:gd name="T28" fmla="*/ 2147483647 w 228"/>
                <a:gd name="T29" fmla="*/ 2147483647 h 720"/>
                <a:gd name="T30" fmla="*/ 2147483647 w 228"/>
                <a:gd name="T31" fmla="*/ 2147483647 h 720"/>
                <a:gd name="T32" fmla="*/ 2147483647 w 228"/>
                <a:gd name="T33" fmla="*/ 2147483647 h 720"/>
                <a:gd name="T34" fmla="*/ 2147483647 w 228"/>
                <a:gd name="T35" fmla="*/ 2147483647 h 720"/>
                <a:gd name="T36" fmla="*/ 2147483647 w 228"/>
                <a:gd name="T37" fmla="*/ 2147483647 h 720"/>
                <a:gd name="T38" fmla="*/ 2147483647 w 228"/>
                <a:gd name="T39" fmla="*/ 2147483647 h 720"/>
                <a:gd name="T40" fmla="*/ 2147483647 w 228"/>
                <a:gd name="T41" fmla="*/ 2147483647 h 720"/>
                <a:gd name="T42" fmla="*/ 2147483647 w 228"/>
                <a:gd name="T43" fmla="*/ 2147483647 h 720"/>
                <a:gd name="T44" fmla="*/ 2147483647 w 228"/>
                <a:gd name="T45" fmla="*/ 2147483647 h 720"/>
                <a:gd name="T46" fmla="*/ 2147483647 w 228"/>
                <a:gd name="T47" fmla="*/ 2147483647 h 720"/>
                <a:gd name="T48" fmla="*/ 2147483647 w 228"/>
                <a:gd name="T49" fmla="*/ 2147483647 h 720"/>
                <a:gd name="T50" fmla="*/ 2147483647 w 228"/>
                <a:gd name="T51" fmla="*/ 0 h 7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720"/>
                <a:gd name="T80" fmla="*/ 228 w 228"/>
                <a:gd name="T81" fmla="*/ 720 h 7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720">
                  <a:moveTo>
                    <a:pt x="0" y="720"/>
                  </a:moveTo>
                  <a:lnTo>
                    <a:pt x="6" y="702"/>
                  </a:lnTo>
                  <a:lnTo>
                    <a:pt x="18" y="678"/>
                  </a:lnTo>
                  <a:lnTo>
                    <a:pt x="24" y="648"/>
                  </a:lnTo>
                  <a:lnTo>
                    <a:pt x="36" y="624"/>
                  </a:lnTo>
                  <a:lnTo>
                    <a:pt x="42" y="600"/>
                  </a:lnTo>
                  <a:lnTo>
                    <a:pt x="54" y="576"/>
                  </a:lnTo>
                  <a:lnTo>
                    <a:pt x="66" y="546"/>
                  </a:lnTo>
                  <a:lnTo>
                    <a:pt x="72" y="522"/>
                  </a:lnTo>
                  <a:lnTo>
                    <a:pt x="84" y="492"/>
                  </a:lnTo>
                  <a:lnTo>
                    <a:pt x="90" y="462"/>
                  </a:lnTo>
                  <a:lnTo>
                    <a:pt x="102" y="432"/>
                  </a:lnTo>
                  <a:lnTo>
                    <a:pt x="108" y="402"/>
                  </a:lnTo>
                  <a:lnTo>
                    <a:pt x="120" y="372"/>
                  </a:lnTo>
                  <a:lnTo>
                    <a:pt x="126" y="342"/>
                  </a:lnTo>
                  <a:lnTo>
                    <a:pt x="138" y="312"/>
                  </a:lnTo>
                  <a:lnTo>
                    <a:pt x="150" y="282"/>
                  </a:lnTo>
                  <a:lnTo>
                    <a:pt x="156" y="252"/>
                  </a:lnTo>
                  <a:lnTo>
                    <a:pt x="168" y="222"/>
                  </a:lnTo>
                  <a:lnTo>
                    <a:pt x="174" y="192"/>
                  </a:lnTo>
                  <a:lnTo>
                    <a:pt x="186" y="156"/>
                  </a:lnTo>
                  <a:lnTo>
                    <a:pt x="192" y="126"/>
                  </a:lnTo>
                  <a:lnTo>
                    <a:pt x="204" y="96"/>
                  </a:lnTo>
                  <a:lnTo>
                    <a:pt x="210" y="60"/>
                  </a:lnTo>
                  <a:lnTo>
                    <a:pt x="222" y="30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3" name="Freeform 1745">
              <a:extLst>
                <a:ext uri="{FF2B5EF4-FFF2-40B4-BE49-F238E27FC236}">
                  <a16:creationId xmlns:a16="http://schemas.microsoft.com/office/drawing/2014/main" id="{05EA830B-EF13-4226-AFFA-A007BEE62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736725"/>
              <a:ext cx="1876425" cy="2847975"/>
            </a:xfrm>
            <a:custGeom>
              <a:avLst/>
              <a:gdLst>
                <a:gd name="T0" fmla="*/ 2147483647 w 1182"/>
                <a:gd name="T1" fmla="*/ 2147483647 h 1794"/>
                <a:gd name="T2" fmla="*/ 2147483647 w 1182"/>
                <a:gd name="T3" fmla="*/ 2147483647 h 1794"/>
                <a:gd name="T4" fmla="*/ 2147483647 w 1182"/>
                <a:gd name="T5" fmla="*/ 2147483647 h 1794"/>
                <a:gd name="T6" fmla="*/ 2147483647 w 1182"/>
                <a:gd name="T7" fmla="*/ 2147483647 h 1794"/>
                <a:gd name="T8" fmla="*/ 2147483647 w 1182"/>
                <a:gd name="T9" fmla="*/ 2147483647 h 1794"/>
                <a:gd name="T10" fmla="*/ 2147483647 w 1182"/>
                <a:gd name="T11" fmla="*/ 2147483647 h 1794"/>
                <a:gd name="T12" fmla="*/ 2147483647 w 1182"/>
                <a:gd name="T13" fmla="*/ 2147483647 h 1794"/>
                <a:gd name="T14" fmla="*/ 2147483647 w 1182"/>
                <a:gd name="T15" fmla="*/ 2147483647 h 1794"/>
                <a:gd name="T16" fmla="*/ 2147483647 w 1182"/>
                <a:gd name="T17" fmla="*/ 2147483647 h 1794"/>
                <a:gd name="T18" fmla="*/ 2147483647 w 1182"/>
                <a:gd name="T19" fmla="*/ 2147483647 h 1794"/>
                <a:gd name="T20" fmla="*/ 2147483647 w 1182"/>
                <a:gd name="T21" fmla="*/ 2147483647 h 1794"/>
                <a:gd name="T22" fmla="*/ 2147483647 w 1182"/>
                <a:gd name="T23" fmla="*/ 2147483647 h 1794"/>
                <a:gd name="T24" fmla="*/ 2147483647 w 1182"/>
                <a:gd name="T25" fmla="*/ 2147483647 h 1794"/>
                <a:gd name="T26" fmla="*/ 2147483647 w 1182"/>
                <a:gd name="T27" fmla="*/ 2147483647 h 1794"/>
                <a:gd name="T28" fmla="*/ 2147483647 w 1182"/>
                <a:gd name="T29" fmla="*/ 2147483647 h 1794"/>
                <a:gd name="T30" fmla="*/ 2147483647 w 1182"/>
                <a:gd name="T31" fmla="*/ 0 h 1794"/>
                <a:gd name="T32" fmla="*/ 2147483647 w 1182"/>
                <a:gd name="T33" fmla="*/ 0 h 1794"/>
                <a:gd name="T34" fmla="*/ 2147483647 w 1182"/>
                <a:gd name="T35" fmla="*/ 0 h 1794"/>
                <a:gd name="T36" fmla="*/ 2147483647 w 1182"/>
                <a:gd name="T37" fmla="*/ 2147483647 h 1794"/>
                <a:gd name="T38" fmla="*/ 2147483647 w 1182"/>
                <a:gd name="T39" fmla="*/ 2147483647 h 1794"/>
                <a:gd name="T40" fmla="*/ 2147483647 w 1182"/>
                <a:gd name="T41" fmla="*/ 2147483647 h 1794"/>
                <a:gd name="T42" fmla="*/ 2147483647 w 1182"/>
                <a:gd name="T43" fmla="*/ 2147483647 h 1794"/>
                <a:gd name="T44" fmla="*/ 2147483647 w 1182"/>
                <a:gd name="T45" fmla="*/ 2147483647 h 1794"/>
                <a:gd name="T46" fmla="*/ 2147483647 w 1182"/>
                <a:gd name="T47" fmla="*/ 2147483647 h 1794"/>
                <a:gd name="T48" fmla="*/ 2147483647 w 1182"/>
                <a:gd name="T49" fmla="*/ 2147483647 h 1794"/>
                <a:gd name="T50" fmla="*/ 2147483647 w 1182"/>
                <a:gd name="T51" fmla="*/ 2147483647 h 1794"/>
                <a:gd name="T52" fmla="*/ 2147483647 w 1182"/>
                <a:gd name="T53" fmla="*/ 2147483647 h 1794"/>
                <a:gd name="T54" fmla="*/ 2147483647 w 1182"/>
                <a:gd name="T55" fmla="*/ 2147483647 h 1794"/>
                <a:gd name="T56" fmla="*/ 2147483647 w 1182"/>
                <a:gd name="T57" fmla="*/ 2147483647 h 1794"/>
                <a:gd name="T58" fmla="*/ 2147483647 w 1182"/>
                <a:gd name="T59" fmla="*/ 2147483647 h 1794"/>
                <a:gd name="T60" fmla="*/ 2147483647 w 1182"/>
                <a:gd name="T61" fmla="*/ 2147483647 h 1794"/>
                <a:gd name="T62" fmla="*/ 2147483647 w 1182"/>
                <a:gd name="T63" fmla="*/ 2147483647 h 1794"/>
                <a:gd name="T64" fmla="*/ 2147483647 w 1182"/>
                <a:gd name="T65" fmla="*/ 2147483647 h 1794"/>
                <a:gd name="T66" fmla="*/ 2147483647 w 1182"/>
                <a:gd name="T67" fmla="*/ 2147483647 h 1794"/>
                <a:gd name="T68" fmla="*/ 2147483647 w 1182"/>
                <a:gd name="T69" fmla="*/ 2147483647 h 1794"/>
                <a:gd name="T70" fmla="*/ 2147483647 w 1182"/>
                <a:gd name="T71" fmla="*/ 2147483647 h 1794"/>
                <a:gd name="T72" fmla="*/ 2147483647 w 1182"/>
                <a:gd name="T73" fmla="*/ 2147483647 h 1794"/>
                <a:gd name="T74" fmla="*/ 2147483647 w 1182"/>
                <a:gd name="T75" fmla="*/ 2147483647 h 1794"/>
                <a:gd name="T76" fmla="*/ 2147483647 w 1182"/>
                <a:gd name="T77" fmla="*/ 2147483647 h 1794"/>
                <a:gd name="T78" fmla="*/ 2147483647 w 1182"/>
                <a:gd name="T79" fmla="*/ 2147483647 h 1794"/>
                <a:gd name="T80" fmla="*/ 2147483647 w 1182"/>
                <a:gd name="T81" fmla="*/ 2147483647 h 1794"/>
                <a:gd name="T82" fmla="*/ 2147483647 w 1182"/>
                <a:gd name="T83" fmla="*/ 2147483647 h 17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1794"/>
                <a:gd name="T128" fmla="*/ 1182 w 1182"/>
                <a:gd name="T129" fmla="*/ 1794 h 17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1794">
                  <a:moveTo>
                    <a:pt x="0" y="1026"/>
                  </a:moveTo>
                  <a:lnTo>
                    <a:pt x="12" y="990"/>
                  </a:lnTo>
                  <a:lnTo>
                    <a:pt x="24" y="960"/>
                  </a:lnTo>
                  <a:lnTo>
                    <a:pt x="30" y="924"/>
                  </a:lnTo>
                  <a:lnTo>
                    <a:pt x="42" y="894"/>
                  </a:lnTo>
                  <a:lnTo>
                    <a:pt x="48" y="864"/>
                  </a:lnTo>
                  <a:lnTo>
                    <a:pt x="60" y="828"/>
                  </a:lnTo>
                  <a:lnTo>
                    <a:pt x="66" y="798"/>
                  </a:lnTo>
                  <a:lnTo>
                    <a:pt x="78" y="768"/>
                  </a:lnTo>
                  <a:lnTo>
                    <a:pt x="84" y="738"/>
                  </a:lnTo>
                  <a:lnTo>
                    <a:pt x="96" y="708"/>
                  </a:lnTo>
                  <a:lnTo>
                    <a:pt x="108" y="678"/>
                  </a:lnTo>
                  <a:lnTo>
                    <a:pt x="114" y="648"/>
                  </a:lnTo>
                  <a:lnTo>
                    <a:pt x="126" y="618"/>
                  </a:lnTo>
                  <a:lnTo>
                    <a:pt x="132" y="588"/>
                  </a:lnTo>
                  <a:lnTo>
                    <a:pt x="144" y="558"/>
                  </a:lnTo>
                  <a:lnTo>
                    <a:pt x="150" y="528"/>
                  </a:lnTo>
                  <a:lnTo>
                    <a:pt x="162" y="498"/>
                  </a:lnTo>
                  <a:lnTo>
                    <a:pt x="168" y="474"/>
                  </a:lnTo>
                  <a:lnTo>
                    <a:pt x="180" y="444"/>
                  </a:lnTo>
                  <a:lnTo>
                    <a:pt x="186" y="420"/>
                  </a:lnTo>
                  <a:lnTo>
                    <a:pt x="198" y="396"/>
                  </a:lnTo>
                  <a:lnTo>
                    <a:pt x="210" y="372"/>
                  </a:lnTo>
                  <a:lnTo>
                    <a:pt x="216" y="342"/>
                  </a:lnTo>
                  <a:lnTo>
                    <a:pt x="228" y="318"/>
                  </a:lnTo>
                  <a:lnTo>
                    <a:pt x="234" y="300"/>
                  </a:lnTo>
                  <a:lnTo>
                    <a:pt x="246" y="276"/>
                  </a:lnTo>
                  <a:lnTo>
                    <a:pt x="252" y="252"/>
                  </a:lnTo>
                  <a:lnTo>
                    <a:pt x="264" y="234"/>
                  </a:lnTo>
                  <a:lnTo>
                    <a:pt x="270" y="210"/>
                  </a:lnTo>
                  <a:lnTo>
                    <a:pt x="282" y="192"/>
                  </a:lnTo>
                  <a:lnTo>
                    <a:pt x="294" y="174"/>
                  </a:lnTo>
                  <a:lnTo>
                    <a:pt x="300" y="156"/>
                  </a:lnTo>
                  <a:lnTo>
                    <a:pt x="312" y="138"/>
                  </a:lnTo>
                  <a:lnTo>
                    <a:pt x="318" y="126"/>
                  </a:lnTo>
                  <a:lnTo>
                    <a:pt x="330" y="108"/>
                  </a:lnTo>
                  <a:lnTo>
                    <a:pt x="336" y="96"/>
                  </a:lnTo>
                  <a:lnTo>
                    <a:pt x="348" y="84"/>
                  </a:lnTo>
                  <a:lnTo>
                    <a:pt x="354" y="72"/>
                  </a:lnTo>
                  <a:lnTo>
                    <a:pt x="366" y="60"/>
                  </a:lnTo>
                  <a:lnTo>
                    <a:pt x="372" y="48"/>
                  </a:lnTo>
                  <a:lnTo>
                    <a:pt x="384" y="36"/>
                  </a:lnTo>
                  <a:lnTo>
                    <a:pt x="396" y="30"/>
                  </a:lnTo>
                  <a:lnTo>
                    <a:pt x="402" y="24"/>
                  </a:lnTo>
                  <a:lnTo>
                    <a:pt x="414" y="18"/>
                  </a:lnTo>
                  <a:lnTo>
                    <a:pt x="420" y="12"/>
                  </a:lnTo>
                  <a:lnTo>
                    <a:pt x="432" y="6"/>
                  </a:lnTo>
                  <a:lnTo>
                    <a:pt x="438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8" y="0"/>
                  </a:lnTo>
                  <a:lnTo>
                    <a:pt x="480" y="0"/>
                  </a:lnTo>
                  <a:lnTo>
                    <a:pt x="486" y="0"/>
                  </a:lnTo>
                  <a:lnTo>
                    <a:pt x="498" y="0"/>
                  </a:lnTo>
                  <a:lnTo>
                    <a:pt x="504" y="6"/>
                  </a:lnTo>
                  <a:lnTo>
                    <a:pt x="516" y="12"/>
                  </a:lnTo>
                  <a:lnTo>
                    <a:pt x="522" y="18"/>
                  </a:lnTo>
                  <a:lnTo>
                    <a:pt x="534" y="24"/>
                  </a:lnTo>
                  <a:lnTo>
                    <a:pt x="540" y="30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70" y="60"/>
                  </a:lnTo>
                  <a:lnTo>
                    <a:pt x="582" y="72"/>
                  </a:lnTo>
                  <a:lnTo>
                    <a:pt x="588" y="84"/>
                  </a:lnTo>
                  <a:lnTo>
                    <a:pt x="600" y="96"/>
                  </a:lnTo>
                  <a:lnTo>
                    <a:pt x="606" y="108"/>
                  </a:lnTo>
                  <a:lnTo>
                    <a:pt x="618" y="126"/>
                  </a:lnTo>
                  <a:lnTo>
                    <a:pt x="624" y="138"/>
                  </a:lnTo>
                  <a:lnTo>
                    <a:pt x="636" y="156"/>
                  </a:lnTo>
                  <a:lnTo>
                    <a:pt x="642" y="174"/>
                  </a:lnTo>
                  <a:lnTo>
                    <a:pt x="654" y="192"/>
                  </a:lnTo>
                  <a:lnTo>
                    <a:pt x="666" y="210"/>
                  </a:lnTo>
                  <a:lnTo>
                    <a:pt x="672" y="234"/>
                  </a:lnTo>
                  <a:lnTo>
                    <a:pt x="684" y="252"/>
                  </a:lnTo>
                  <a:lnTo>
                    <a:pt x="690" y="276"/>
                  </a:lnTo>
                  <a:lnTo>
                    <a:pt x="702" y="300"/>
                  </a:lnTo>
                  <a:lnTo>
                    <a:pt x="708" y="318"/>
                  </a:lnTo>
                  <a:lnTo>
                    <a:pt x="720" y="342"/>
                  </a:lnTo>
                  <a:lnTo>
                    <a:pt x="726" y="372"/>
                  </a:lnTo>
                  <a:lnTo>
                    <a:pt x="738" y="396"/>
                  </a:lnTo>
                  <a:lnTo>
                    <a:pt x="744" y="420"/>
                  </a:lnTo>
                  <a:lnTo>
                    <a:pt x="756" y="444"/>
                  </a:lnTo>
                  <a:lnTo>
                    <a:pt x="768" y="474"/>
                  </a:lnTo>
                  <a:lnTo>
                    <a:pt x="774" y="498"/>
                  </a:lnTo>
                  <a:lnTo>
                    <a:pt x="786" y="528"/>
                  </a:lnTo>
                  <a:lnTo>
                    <a:pt x="792" y="558"/>
                  </a:lnTo>
                  <a:lnTo>
                    <a:pt x="804" y="588"/>
                  </a:lnTo>
                  <a:lnTo>
                    <a:pt x="810" y="618"/>
                  </a:lnTo>
                  <a:lnTo>
                    <a:pt x="822" y="648"/>
                  </a:lnTo>
                  <a:lnTo>
                    <a:pt x="828" y="678"/>
                  </a:lnTo>
                  <a:lnTo>
                    <a:pt x="840" y="708"/>
                  </a:lnTo>
                  <a:lnTo>
                    <a:pt x="852" y="738"/>
                  </a:lnTo>
                  <a:lnTo>
                    <a:pt x="858" y="768"/>
                  </a:lnTo>
                  <a:lnTo>
                    <a:pt x="870" y="798"/>
                  </a:lnTo>
                  <a:lnTo>
                    <a:pt x="876" y="828"/>
                  </a:lnTo>
                  <a:lnTo>
                    <a:pt x="888" y="864"/>
                  </a:lnTo>
                  <a:lnTo>
                    <a:pt x="894" y="894"/>
                  </a:lnTo>
                  <a:lnTo>
                    <a:pt x="906" y="924"/>
                  </a:lnTo>
                  <a:lnTo>
                    <a:pt x="912" y="960"/>
                  </a:lnTo>
                  <a:lnTo>
                    <a:pt x="924" y="990"/>
                  </a:lnTo>
                  <a:lnTo>
                    <a:pt x="930" y="1020"/>
                  </a:lnTo>
                  <a:lnTo>
                    <a:pt x="942" y="1056"/>
                  </a:lnTo>
                  <a:lnTo>
                    <a:pt x="954" y="1086"/>
                  </a:lnTo>
                  <a:lnTo>
                    <a:pt x="960" y="1122"/>
                  </a:lnTo>
                  <a:lnTo>
                    <a:pt x="972" y="1152"/>
                  </a:lnTo>
                  <a:lnTo>
                    <a:pt x="978" y="1182"/>
                  </a:lnTo>
                  <a:lnTo>
                    <a:pt x="990" y="1218"/>
                  </a:lnTo>
                  <a:lnTo>
                    <a:pt x="996" y="1248"/>
                  </a:lnTo>
                  <a:lnTo>
                    <a:pt x="1008" y="1278"/>
                  </a:lnTo>
                  <a:lnTo>
                    <a:pt x="1014" y="1308"/>
                  </a:lnTo>
                  <a:lnTo>
                    <a:pt x="1026" y="1338"/>
                  </a:lnTo>
                  <a:lnTo>
                    <a:pt x="1038" y="1368"/>
                  </a:lnTo>
                  <a:lnTo>
                    <a:pt x="1044" y="1398"/>
                  </a:lnTo>
                  <a:lnTo>
                    <a:pt x="1056" y="1428"/>
                  </a:lnTo>
                  <a:lnTo>
                    <a:pt x="1062" y="1458"/>
                  </a:lnTo>
                  <a:lnTo>
                    <a:pt x="1074" y="1488"/>
                  </a:lnTo>
                  <a:lnTo>
                    <a:pt x="1080" y="1518"/>
                  </a:lnTo>
                  <a:lnTo>
                    <a:pt x="1092" y="1548"/>
                  </a:lnTo>
                  <a:lnTo>
                    <a:pt x="1098" y="1572"/>
                  </a:lnTo>
                  <a:lnTo>
                    <a:pt x="1110" y="1602"/>
                  </a:lnTo>
                  <a:lnTo>
                    <a:pt x="1116" y="1626"/>
                  </a:lnTo>
                  <a:lnTo>
                    <a:pt x="1128" y="1650"/>
                  </a:lnTo>
                  <a:lnTo>
                    <a:pt x="1140" y="1674"/>
                  </a:lnTo>
                  <a:lnTo>
                    <a:pt x="1146" y="1704"/>
                  </a:lnTo>
                  <a:lnTo>
                    <a:pt x="1158" y="1728"/>
                  </a:lnTo>
                  <a:lnTo>
                    <a:pt x="1164" y="1746"/>
                  </a:lnTo>
                  <a:lnTo>
                    <a:pt x="1176" y="1770"/>
                  </a:lnTo>
                  <a:lnTo>
                    <a:pt x="1182" y="1794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4" name="Freeform 1746">
              <a:extLst>
                <a:ext uri="{FF2B5EF4-FFF2-40B4-BE49-F238E27FC236}">
                  <a16:creationId xmlns:a16="http://schemas.microsoft.com/office/drawing/2014/main" id="{A3BE8F27-9251-43F8-83C6-217F7F710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3365500"/>
              <a:ext cx="1076325" cy="1628775"/>
            </a:xfrm>
            <a:custGeom>
              <a:avLst/>
              <a:gdLst>
                <a:gd name="T0" fmla="*/ 2147483647 w 678"/>
                <a:gd name="T1" fmla="*/ 2147483647 h 1026"/>
                <a:gd name="T2" fmla="*/ 2147483647 w 678"/>
                <a:gd name="T3" fmla="*/ 2147483647 h 1026"/>
                <a:gd name="T4" fmla="*/ 2147483647 w 678"/>
                <a:gd name="T5" fmla="*/ 2147483647 h 1026"/>
                <a:gd name="T6" fmla="*/ 2147483647 w 678"/>
                <a:gd name="T7" fmla="*/ 2147483647 h 1026"/>
                <a:gd name="T8" fmla="*/ 2147483647 w 678"/>
                <a:gd name="T9" fmla="*/ 2147483647 h 1026"/>
                <a:gd name="T10" fmla="*/ 2147483647 w 678"/>
                <a:gd name="T11" fmla="*/ 2147483647 h 1026"/>
                <a:gd name="T12" fmla="*/ 2147483647 w 678"/>
                <a:gd name="T13" fmla="*/ 2147483647 h 1026"/>
                <a:gd name="T14" fmla="*/ 2147483647 w 678"/>
                <a:gd name="T15" fmla="*/ 2147483647 h 1026"/>
                <a:gd name="T16" fmla="*/ 2147483647 w 678"/>
                <a:gd name="T17" fmla="*/ 2147483647 h 1026"/>
                <a:gd name="T18" fmla="*/ 2147483647 w 678"/>
                <a:gd name="T19" fmla="*/ 2147483647 h 1026"/>
                <a:gd name="T20" fmla="*/ 2147483647 w 678"/>
                <a:gd name="T21" fmla="*/ 2147483647 h 1026"/>
                <a:gd name="T22" fmla="*/ 2147483647 w 678"/>
                <a:gd name="T23" fmla="*/ 2147483647 h 1026"/>
                <a:gd name="T24" fmla="*/ 2147483647 w 678"/>
                <a:gd name="T25" fmla="*/ 2147483647 h 1026"/>
                <a:gd name="T26" fmla="*/ 2147483647 w 678"/>
                <a:gd name="T27" fmla="*/ 2147483647 h 1026"/>
                <a:gd name="T28" fmla="*/ 2147483647 w 678"/>
                <a:gd name="T29" fmla="*/ 2147483647 h 1026"/>
                <a:gd name="T30" fmla="*/ 2147483647 w 678"/>
                <a:gd name="T31" fmla="*/ 2147483647 h 1026"/>
                <a:gd name="T32" fmla="*/ 2147483647 w 678"/>
                <a:gd name="T33" fmla="*/ 2147483647 h 1026"/>
                <a:gd name="T34" fmla="*/ 2147483647 w 678"/>
                <a:gd name="T35" fmla="*/ 2147483647 h 1026"/>
                <a:gd name="T36" fmla="*/ 2147483647 w 678"/>
                <a:gd name="T37" fmla="*/ 2147483647 h 1026"/>
                <a:gd name="T38" fmla="*/ 2147483647 w 678"/>
                <a:gd name="T39" fmla="*/ 2147483647 h 1026"/>
                <a:gd name="T40" fmla="*/ 2147483647 w 678"/>
                <a:gd name="T41" fmla="*/ 2147483647 h 1026"/>
                <a:gd name="T42" fmla="*/ 2147483647 w 678"/>
                <a:gd name="T43" fmla="*/ 2147483647 h 1026"/>
                <a:gd name="T44" fmla="*/ 2147483647 w 678"/>
                <a:gd name="T45" fmla="*/ 2147483647 h 1026"/>
                <a:gd name="T46" fmla="*/ 2147483647 w 678"/>
                <a:gd name="T47" fmla="*/ 2147483647 h 1026"/>
                <a:gd name="T48" fmla="*/ 2147483647 w 678"/>
                <a:gd name="T49" fmla="*/ 2147483647 h 1026"/>
                <a:gd name="T50" fmla="*/ 2147483647 w 678"/>
                <a:gd name="T51" fmla="*/ 2147483647 h 1026"/>
                <a:gd name="T52" fmla="*/ 2147483647 w 678"/>
                <a:gd name="T53" fmla="*/ 2147483647 h 1026"/>
                <a:gd name="T54" fmla="*/ 2147483647 w 678"/>
                <a:gd name="T55" fmla="*/ 2147483647 h 1026"/>
                <a:gd name="T56" fmla="*/ 2147483647 w 678"/>
                <a:gd name="T57" fmla="*/ 2147483647 h 1026"/>
                <a:gd name="T58" fmla="*/ 2147483647 w 678"/>
                <a:gd name="T59" fmla="*/ 2147483647 h 1026"/>
                <a:gd name="T60" fmla="*/ 2147483647 w 678"/>
                <a:gd name="T61" fmla="*/ 2147483647 h 1026"/>
                <a:gd name="T62" fmla="*/ 2147483647 w 678"/>
                <a:gd name="T63" fmla="*/ 2147483647 h 1026"/>
                <a:gd name="T64" fmla="*/ 2147483647 w 678"/>
                <a:gd name="T65" fmla="*/ 2147483647 h 1026"/>
                <a:gd name="T66" fmla="*/ 2147483647 w 678"/>
                <a:gd name="T67" fmla="*/ 2147483647 h 1026"/>
                <a:gd name="T68" fmla="*/ 2147483647 w 678"/>
                <a:gd name="T69" fmla="*/ 2147483647 h 1026"/>
                <a:gd name="T70" fmla="*/ 2147483647 w 678"/>
                <a:gd name="T71" fmla="*/ 2147483647 h 1026"/>
                <a:gd name="T72" fmla="*/ 2147483647 w 678"/>
                <a:gd name="T73" fmla="*/ 0 h 102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1026"/>
                <a:gd name="T113" fmla="*/ 678 w 678"/>
                <a:gd name="T114" fmla="*/ 1026 h 102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1026">
                  <a:moveTo>
                    <a:pt x="0" y="768"/>
                  </a:moveTo>
                  <a:lnTo>
                    <a:pt x="12" y="786"/>
                  </a:lnTo>
                  <a:lnTo>
                    <a:pt x="18" y="810"/>
                  </a:lnTo>
                  <a:lnTo>
                    <a:pt x="30" y="828"/>
                  </a:lnTo>
                  <a:lnTo>
                    <a:pt x="42" y="846"/>
                  </a:lnTo>
                  <a:lnTo>
                    <a:pt x="48" y="864"/>
                  </a:lnTo>
                  <a:lnTo>
                    <a:pt x="60" y="882"/>
                  </a:lnTo>
                  <a:lnTo>
                    <a:pt x="66" y="894"/>
                  </a:lnTo>
                  <a:lnTo>
                    <a:pt x="78" y="912"/>
                  </a:lnTo>
                  <a:lnTo>
                    <a:pt x="84" y="924"/>
                  </a:lnTo>
                  <a:lnTo>
                    <a:pt x="96" y="936"/>
                  </a:lnTo>
                  <a:lnTo>
                    <a:pt x="102" y="94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32" y="984"/>
                  </a:lnTo>
                  <a:lnTo>
                    <a:pt x="144" y="990"/>
                  </a:lnTo>
                  <a:lnTo>
                    <a:pt x="150" y="996"/>
                  </a:lnTo>
                  <a:lnTo>
                    <a:pt x="162" y="1002"/>
                  </a:lnTo>
                  <a:lnTo>
                    <a:pt x="168" y="1008"/>
                  </a:lnTo>
                  <a:lnTo>
                    <a:pt x="180" y="1014"/>
                  </a:lnTo>
                  <a:lnTo>
                    <a:pt x="186" y="1020"/>
                  </a:lnTo>
                  <a:lnTo>
                    <a:pt x="198" y="1020"/>
                  </a:lnTo>
                  <a:lnTo>
                    <a:pt x="204" y="1020"/>
                  </a:lnTo>
                  <a:lnTo>
                    <a:pt x="216" y="1026"/>
                  </a:lnTo>
                  <a:lnTo>
                    <a:pt x="228" y="1020"/>
                  </a:lnTo>
                  <a:lnTo>
                    <a:pt x="234" y="1020"/>
                  </a:lnTo>
                  <a:lnTo>
                    <a:pt x="246" y="1020"/>
                  </a:lnTo>
                  <a:lnTo>
                    <a:pt x="252" y="1014"/>
                  </a:lnTo>
                  <a:lnTo>
                    <a:pt x="264" y="1008"/>
                  </a:lnTo>
                  <a:lnTo>
                    <a:pt x="270" y="1002"/>
                  </a:lnTo>
                  <a:lnTo>
                    <a:pt x="282" y="996"/>
                  </a:lnTo>
                  <a:lnTo>
                    <a:pt x="288" y="990"/>
                  </a:lnTo>
                  <a:lnTo>
                    <a:pt x="300" y="984"/>
                  </a:lnTo>
                  <a:lnTo>
                    <a:pt x="306" y="972"/>
                  </a:lnTo>
                  <a:lnTo>
                    <a:pt x="318" y="960"/>
                  </a:lnTo>
                  <a:lnTo>
                    <a:pt x="330" y="948"/>
                  </a:lnTo>
                  <a:lnTo>
                    <a:pt x="336" y="936"/>
                  </a:lnTo>
                  <a:lnTo>
                    <a:pt x="348" y="924"/>
                  </a:lnTo>
                  <a:lnTo>
                    <a:pt x="354" y="912"/>
                  </a:lnTo>
                  <a:lnTo>
                    <a:pt x="366" y="894"/>
                  </a:lnTo>
                  <a:lnTo>
                    <a:pt x="372" y="882"/>
                  </a:lnTo>
                  <a:lnTo>
                    <a:pt x="384" y="864"/>
                  </a:lnTo>
                  <a:lnTo>
                    <a:pt x="390" y="846"/>
                  </a:lnTo>
                  <a:lnTo>
                    <a:pt x="402" y="828"/>
                  </a:lnTo>
                  <a:lnTo>
                    <a:pt x="414" y="810"/>
                  </a:lnTo>
                  <a:lnTo>
                    <a:pt x="420" y="786"/>
                  </a:lnTo>
                  <a:lnTo>
                    <a:pt x="432" y="768"/>
                  </a:lnTo>
                  <a:lnTo>
                    <a:pt x="438" y="744"/>
                  </a:lnTo>
                  <a:lnTo>
                    <a:pt x="450" y="720"/>
                  </a:lnTo>
                  <a:lnTo>
                    <a:pt x="456" y="702"/>
                  </a:lnTo>
                  <a:lnTo>
                    <a:pt x="468" y="678"/>
                  </a:lnTo>
                  <a:lnTo>
                    <a:pt x="474" y="648"/>
                  </a:lnTo>
                  <a:lnTo>
                    <a:pt x="486" y="624"/>
                  </a:lnTo>
                  <a:lnTo>
                    <a:pt x="492" y="600"/>
                  </a:lnTo>
                  <a:lnTo>
                    <a:pt x="504" y="576"/>
                  </a:lnTo>
                  <a:lnTo>
                    <a:pt x="516" y="546"/>
                  </a:lnTo>
                  <a:lnTo>
                    <a:pt x="522" y="522"/>
                  </a:lnTo>
                  <a:lnTo>
                    <a:pt x="534" y="492"/>
                  </a:lnTo>
                  <a:lnTo>
                    <a:pt x="540" y="462"/>
                  </a:lnTo>
                  <a:lnTo>
                    <a:pt x="552" y="432"/>
                  </a:lnTo>
                  <a:lnTo>
                    <a:pt x="558" y="402"/>
                  </a:lnTo>
                  <a:lnTo>
                    <a:pt x="570" y="372"/>
                  </a:lnTo>
                  <a:lnTo>
                    <a:pt x="576" y="342"/>
                  </a:lnTo>
                  <a:lnTo>
                    <a:pt x="588" y="312"/>
                  </a:lnTo>
                  <a:lnTo>
                    <a:pt x="600" y="282"/>
                  </a:lnTo>
                  <a:lnTo>
                    <a:pt x="606" y="252"/>
                  </a:lnTo>
                  <a:lnTo>
                    <a:pt x="618" y="222"/>
                  </a:lnTo>
                  <a:lnTo>
                    <a:pt x="624" y="192"/>
                  </a:lnTo>
                  <a:lnTo>
                    <a:pt x="636" y="156"/>
                  </a:lnTo>
                  <a:lnTo>
                    <a:pt x="642" y="126"/>
                  </a:lnTo>
                  <a:lnTo>
                    <a:pt x="654" y="96"/>
                  </a:lnTo>
                  <a:lnTo>
                    <a:pt x="660" y="60"/>
                  </a:lnTo>
                  <a:lnTo>
                    <a:pt x="672" y="30"/>
                  </a:lnTo>
                  <a:lnTo>
                    <a:pt x="678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008" name="Group 238">
            <a:extLst>
              <a:ext uri="{FF2B5EF4-FFF2-40B4-BE49-F238E27FC236}">
                <a16:creationId xmlns:a16="http://schemas.microsoft.com/office/drawing/2014/main" id="{44B6E8AB-F4CE-4C28-804E-13265F140B0F}"/>
              </a:ext>
            </a:extLst>
          </p:cNvPr>
          <p:cNvGrpSpPr>
            <a:grpSpLocks/>
          </p:cNvGrpSpPr>
          <p:nvPr/>
        </p:nvGrpSpPr>
        <p:grpSpPr bwMode="auto">
          <a:xfrm>
            <a:off x="8682161" y="5430363"/>
            <a:ext cx="2771775" cy="1050925"/>
            <a:chOff x="2819400" y="1736725"/>
            <a:chExt cx="3314700" cy="3257550"/>
          </a:xfrm>
        </p:grpSpPr>
        <p:sp>
          <p:nvSpPr>
            <p:cNvPr id="41009" name="Freeform 1820">
              <a:extLst>
                <a:ext uri="{FF2B5EF4-FFF2-40B4-BE49-F238E27FC236}">
                  <a16:creationId xmlns:a16="http://schemas.microsoft.com/office/drawing/2014/main" id="{0A53FA16-31FE-46F3-A596-8903693D5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736725"/>
              <a:ext cx="1876425" cy="3257550"/>
            </a:xfrm>
            <a:custGeom>
              <a:avLst/>
              <a:gdLst>
                <a:gd name="T0" fmla="*/ 2147483647 w 1182"/>
                <a:gd name="T1" fmla="*/ 2147483647 h 2052"/>
                <a:gd name="T2" fmla="*/ 2147483647 w 1182"/>
                <a:gd name="T3" fmla="*/ 2147483647 h 2052"/>
                <a:gd name="T4" fmla="*/ 2147483647 w 1182"/>
                <a:gd name="T5" fmla="*/ 2147483647 h 2052"/>
                <a:gd name="T6" fmla="*/ 2147483647 w 1182"/>
                <a:gd name="T7" fmla="*/ 2147483647 h 2052"/>
                <a:gd name="T8" fmla="*/ 2147483647 w 1182"/>
                <a:gd name="T9" fmla="*/ 2147483647 h 2052"/>
                <a:gd name="T10" fmla="*/ 2147483647 w 1182"/>
                <a:gd name="T11" fmla="*/ 2147483647 h 2052"/>
                <a:gd name="T12" fmla="*/ 2147483647 w 1182"/>
                <a:gd name="T13" fmla="*/ 2147483647 h 2052"/>
                <a:gd name="T14" fmla="*/ 2147483647 w 1182"/>
                <a:gd name="T15" fmla="*/ 2147483647 h 2052"/>
                <a:gd name="T16" fmla="*/ 2147483647 w 1182"/>
                <a:gd name="T17" fmla="*/ 0 h 2052"/>
                <a:gd name="T18" fmla="*/ 2147483647 w 1182"/>
                <a:gd name="T19" fmla="*/ 2147483647 h 2052"/>
                <a:gd name="T20" fmla="*/ 2147483647 w 1182"/>
                <a:gd name="T21" fmla="*/ 2147483647 h 2052"/>
                <a:gd name="T22" fmla="*/ 2147483647 w 1182"/>
                <a:gd name="T23" fmla="*/ 2147483647 h 2052"/>
                <a:gd name="T24" fmla="*/ 2147483647 w 1182"/>
                <a:gd name="T25" fmla="*/ 2147483647 h 2052"/>
                <a:gd name="T26" fmla="*/ 2147483647 w 1182"/>
                <a:gd name="T27" fmla="*/ 2147483647 h 2052"/>
                <a:gd name="T28" fmla="*/ 2147483647 w 1182"/>
                <a:gd name="T29" fmla="*/ 2147483647 h 2052"/>
                <a:gd name="T30" fmla="*/ 2147483647 w 1182"/>
                <a:gd name="T31" fmla="*/ 2147483647 h 2052"/>
                <a:gd name="T32" fmla="*/ 2147483647 w 1182"/>
                <a:gd name="T33" fmla="*/ 2147483647 h 2052"/>
                <a:gd name="T34" fmla="*/ 2147483647 w 1182"/>
                <a:gd name="T35" fmla="*/ 2147483647 h 2052"/>
                <a:gd name="T36" fmla="*/ 2147483647 w 1182"/>
                <a:gd name="T37" fmla="*/ 2147483647 h 2052"/>
                <a:gd name="T38" fmla="*/ 2147483647 w 1182"/>
                <a:gd name="T39" fmla="*/ 2147483647 h 2052"/>
                <a:gd name="T40" fmla="*/ 2147483647 w 1182"/>
                <a:gd name="T41" fmla="*/ 2147483647 h 2052"/>
                <a:gd name="T42" fmla="*/ 2147483647 w 1182"/>
                <a:gd name="T43" fmla="*/ 2147483647 h 2052"/>
                <a:gd name="T44" fmla="*/ 2147483647 w 1182"/>
                <a:gd name="T45" fmla="*/ 2147483647 h 2052"/>
                <a:gd name="T46" fmla="*/ 2147483647 w 1182"/>
                <a:gd name="T47" fmla="*/ 2147483647 h 2052"/>
                <a:gd name="T48" fmla="*/ 2147483647 w 1182"/>
                <a:gd name="T49" fmla="*/ 2147483647 h 2052"/>
                <a:gd name="T50" fmla="*/ 2147483647 w 1182"/>
                <a:gd name="T51" fmla="*/ 2147483647 h 2052"/>
                <a:gd name="T52" fmla="*/ 2147483647 w 1182"/>
                <a:gd name="T53" fmla="*/ 2147483647 h 2052"/>
                <a:gd name="T54" fmla="*/ 2147483647 w 1182"/>
                <a:gd name="T55" fmla="*/ 2147483647 h 2052"/>
                <a:gd name="T56" fmla="*/ 2147483647 w 1182"/>
                <a:gd name="T57" fmla="*/ 2147483647 h 2052"/>
                <a:gd name="T58" fmla="*/ 2147483647 w 1182"/>
                <a:gd name="T59" fmla="*/ 2147483647 h 2052"/>
                <a:gd name="T60" fmla="*/ 2147483647 w 1182"/>
                <a:gd name="T61" fmla="*/ 2147483647 h 2052"/>
                <a:gd name="T62" fmla="*/ 2147483647 w 1182"/>
                <a:gd name="T63" fmla="*/ 2147483647 h 2052"/>
                <a:gd name="T64" fmla="*/ 2147483647 w 1182"/>
                <a:gd name="T65" fmla="*/ 2147483647 h 2052"/>
                <a:gd name="T66" fmla="*/ 2147483647 w 1182"/>
                <a:gd name="T67" fmla="*/ 2147483647 h 2052"/>
                <a:gd name="T68" fmla="*/ 2147483647 w 1182"/>
                <a:gd name="T69" fmla="*/ 2147483647 h 2052"/>
                <a:gd name="T70" fmla="*/ 2147483647 w 1182"/>
                <a:gd name="T71" fmla="*/ 2147483647 h 2052"/>
                <a:gd name="T72" fmla="*/ 2147483647 w 1182"/>
                <a:gd name="T73" fmla="*/ 2147483647 h 2052"/>
                <a:gd name="T74" fmla="*/ 2147483647 w 1182"/>
                <a:gd name="T75" fmla="*/ 2147483647 h 2052"/>
                <a:gd name="T76" fmla="*/ 2147483647 w 1182"/>
                <a:gd name="T77" fmla="*/ 2147483647 h 2052"/>
                <a:gd name="T78" fmla="*/ 2147483647 w 1182"/>
                <a:gd name="T79" fmla="*/ 2147483647 h 2052"/>
                <a:gd name="T80" fmla="*/ 2147483647 w 1182"/>
                <a:gd name="T81" fmla="*/ 2147483647 h 2052"/>
                <a:gd name="T82" fmla="*/ 2147483647 w 1182"/>
                <a:gd name="T83" fmla="*/ 0 h 205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2052"/>
                <a:gd name="T128" fmla="*/ 1182 w 1182"/>
                <a:gd name="T129" fmla="*/ 2052 h 205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2052">
                  <a:moveTo>
                    <a:pt x="0" y="1026"/>
                  </a:moveTo>
                  <a:lnTo>
                    <a:pt x="12" y="960"/>
                  </a:lnTo>
                  <a:lnTo>
                    <a:pt x="24" y="894"/>
                  </a:lnTo>
                  <a:lnTo>
                    <a:pt x="30" y="828"/>
                  </a:lnTo>
                  <a:lnTo>
                    <a:pt x="42" y="768"/>
                  </a:lnTo>
                  <a:lnTo>
                    <a:pt x="48" y="708"/>
                  </a:lnTo>
                  <a:lnTo>
                    <a:pt x="60" y="648"/>
                  </a:lnTo>
                  <a:lnTo>
                    <a:pt x="66" y="588"/>
                  </a:lnTo>
                  <a:lnTo>
                    <a:pt x="78" y="528"/>
                  </a:lnTo>
                  <a:lnTo>
                    <a:pt x="84" y="474"/>
                  </a:lnTo>
                  <a:lnTo>
                    <a:pt x="96" y="420"/>
                  </a:lnTo>
                  <a:lnTo>
                    <a:pt x="108" y="372"/>
                  </a:lnTo>
                  <a:lnTo>
                    <a:pt x="114" y="318"/>
                  </a:lnTo>
                  <a:lnTo>
                    <a:pt x="126" y="276"/>
                  </a:lnTo>
                  <a:lnTo>
                    <a:pt x="132" y="234"/>
                  </a:lnTo>
                  <a:lnTo>
                    <a:pt x="144" y="192"/>
                  </a:lnTo>
                  <a:lnTo>
                    <a:pt x="150" y="156"/>
                  </a:lnTo>
                  <a:lnTo>
                    <a:pt x="162" y="126"/>
                  </a:lnTo>
                  <a:lnTo>
                    <a:pt x="168" y="96"/>
                  </a:lnTo>
                  <a:lnTo>
                    <a:pt x="180" y="72"/>
                  </a:lnTo>
                  <a:lnTo>
                    <a:pt x="186" y="48"/>
                  </a:lnTo>
                  <a:lnTo>
                    <a:pt x="198" y="30"/>
                  </a:lnTo>
                  <a:lnTo>
                    <a:pt x="210" y="18"/>
                  </a:lnTo>
                  <a:lnTo>
                    <a:pt x="216" y="6"/>
                  </a:lnTo>
                  <a:lnTo>
                    <a:pt x="228" y="0"/>
                  </a:lnTo>
                  <a:lnTo>
                    <a:pt x="234" y="0"/>
                  </a:lnTo>
                  <a:lnTo>
                    <a:pt x="246" y="0"/>
                  </a:lnTo>
                  <a:lnTo>
                    <a:pt x="252" y="6"/>
                  </a:lnTo>
                  <a:lnTo>
                    <a:pt x="264" y="18"/>
                  </a:lnTo>
                  <a:lnTo>
                    <a:pt x="270" y="30"/>
                  </a:lnTo>
                  <a:lnTo>
                    <a:pt x="282" y="48"/>
                  </a:lnTo>
                  <a:lnTo>
                    <a:pt x="294" y="72"/>
                  </a:lnTo>
                  <a:lnTo>
                    <a:pt x="300" y="96"/>
                  </a:lnTo>
                  <a:lnTo>
                    <a:pt x="312" y="126"/>
                  </a:lnTo>
                  <a:lnTo>
                    <a:pt x="318" y="156"/>
                  </a:lnTo>
                  <a:lnTo>
                    <a:pt x="330" y="192"/>
                  </a:lnTo>
                  <a:lnTo>
                    <a:pt x="336" y="234"/>
                  </a:lnTo>
                  <a:lnTo>
                    <a:pt x="348" y="276"/>
                  </a:lnTo>
                  <a:lnTo>
                    <a:pt x="354" y="318"/>
                  </a:lnTo>
                  <a:lnTo>
                    <a:pt x="366" y="372"/>
                  </a:lnTo>
                  <a:lnTo>
                    <a:pt x="372" y="420"/>
                  </a:lnTo>
                  <a:lnTo>
                    <a:pt x="384" y="474"/>
                  </a:lnTo>
                  <a:lnTo>
                    <a:pt x="396" y="528"/>
                  </a:lnTo>
                  <a:lnTo>
                    <a:pt x="402" y="588"/>
                  </a:lnTo>
                  <a:lnTo>
                    <a:pt x="414" y="648"/>
                  </a:lnTo>
                  <a:lnTo>
                    <a:pt x="420" y="708"/>
                  </a:lnTo>
                  <a:lnTo>
                    <a:pt x="432" y="768"/>
                  </a:lnTo>
                  <a:lnTo>
                    <a:pt x="438" y="828"/>
                  </a:lnTo>
                  <a:lnTo>
                    <a:pt x="450" y="894"/>
                  </a:lnTo>
                  <a:lnTo>
                    <a:pt x="456" y="960"/>
                  </a:lnTo>
                  <a:lnTo>
                    <a:pt x="468" y="1020"/>
                  </a:lnTo>
                  <a:lnTo>
                    <a:pt x="480" y="1086"/>
                  </a:lnTo>
                  <a:lnTo>
                    <a:pt x="486" y="1152"/>
                  </a:lnTo>
                  <a:lnTo>
                    <a:pt x="498" y="1218"/>
                  </a:lnTo>
                  <a:lnTo>
                    <a:pt x="504" y="1278"/>
                  </a:lnTo>
                  <a:lnTo>
                    <a:pt x="516" y="1338"/>
                  </a:lnTo>
                  <a:lnTo>
                    <a:pt x="522" y="1398"/>
                  </a:lnTo>
                  <a:lnTo>
                    <a:pt x="534" y="1458"/>
                  </a:lnTo>
                  <a:lnTo>
                    <a:pt x="540" y="1518"/>
                  </a:lnTo>
                  <a:lnTo>
                    <a:pt x="552" y="1572"/>
                  </a:lnTo>
                  <a:lnTo>
                    <a:pt x="558" y="1626"/>
                  </a:lnTo>
                  <a:lnTo>
                    <a:pt x="570" y="1674"/>
                  </a:lnTo>
                  <a:lnTo>
                    <a:pt x="582" y="1728"/>
                  </a:lnTo>
                  <a:lnTo>
                    <a:pt x="588" y="1770"/>
                  </a:lnTo>
                  <a:lnTo>
                    <a:pt x="600" y="1812"/>
                  </a:lnTo>
                  <a:lnTo>
                    <a:pt x="606" y="1854"/>
                  </a:lnTo>
                  <a:lnTo>
                    <a:pt x="618" y="1890"/>
                  </a:lnTo>
                  <a:lnTo>
                    <a:pt x="624" y="1920"/>
                  </a:lnTo>
                  <a:lnTo>
                    <a:pt x="636" y="1950"/>
                  </a:lnTo>
                  <a:lnTo>
                    <a:pt x="642" y="1974"/>
                  </a:lnTo>
                  <a:lnTo>
                    <a:pt x="654" y="1998"/>
                  </a:lnTo>
                  <a:lnTo>
                    <a:pt x="666" y="2016"/>
                  </a:lnTo>
                  <a:lnTo>
                    <a:pt x="672" y="2028"/>
                  </a:lnTo>
                  <a:lnTo>
                    <a:pt x="684" y="2040"/>
                  </a:lnTo>
                  <a:lnTo>
                    <a:pt x="690" y="2046"/>
                  </a:lnTo>
                  <a:lnTo>
                    <a:pt x="702" y="2052"/>
                  </a:lnTo>
                  <a:lnTo>
                    <a:pt x="708" y="2046"/>
                  </a:lnTo>
                  <a:lnTo>
                    <a:pt x="720" y="2040"/>
                  </a:lnTo>
                  <a:lnTo>
                    <a:pt x="726" y="2028"/>
                  </a:lnTo>
                  <a:lnTo>
                    <a:pt x="738" y="2016"/>
                  </a:lnTo>
                  <a:lnTo>
                    <a:pt x="744" y="1998"/>
                  </a:lnTo>
                  <a:lnTo>
                    <a:pt x="756" y="1974"/>
                  </a:lnTo>
                  <a:lnTo>
                    <a:pt x="768" y="1950"/>
                  </a:lnTo>
                  <a:lnTo>
                    <a:pt x="774" y="1920"/>
                  </a:lnTo>
                  <a:lnTo>
                    <a:pt x="786" y="1890"/>
                  </a:lnTo>
                  <a:lnTo>
                    <a:pt x="792" y="1854"/>
                  </a:lnTo>
                  <a:lnTo>
                    <a:pt x="804" y="1812"/>
                  </a:lnTo>
                  <a:lnTo>
                    <a:pt x="810" y="1770"/>
                  </a:lnTo>
                  <a:lnTo>
                    <a:pt x="822" y="1728"/>
                  </a:lnTo>
                  <a:lnTo>
                    <a:pt x="828" y="1674"/>
                  </a:lnTo>
                  <a:lnTo>
                    <a:pt x="840" y="1626"/>
                  </a:lnTo>
                  <a:lnTo>
                    <a:pt x="852" y="1572"/>
                  </a:lnTo>
                  <a:lnTo>
                    <a:pt x="858" y="1518"/>
                  </a:lnTo>
                  <a:lnTo>
                    <a:pt x="870" y="1458"/>
                  </a:lnTo>
                  <a:lnTo>
                    <a:pt x="876" y="1398"/>
                  </a:lnTo>
                  <a:lnTo>
                    <a:pt x="888" y="1338"/>
                  </a:lnTo>
                  <a:lnTo>
                    <a:pt x="894" y="1278"/>
                  </a:lnTo>
                  <a:lnTo>
                    <a:pt x="906" y="1218"/>
                  </a:lnTo>
                  <a:lnTo>
                    <a:pt x="912" y="1152"/>
                  </a:lnTo>
                  <a:lnTo>
                    <a:pt x="924" y="1086"/>
                  </a:lnTo>
                  <a:lnTo>
                    <a:pt x="930" y="1026"/>
                  </a:lnTo>
                  <a:lnTo>
                    <a:pt x="942" y="960"/>
                  </a:lnTo>
                  <a:lnTo>
                    <a:pt x="954" y="894"/>
                  </a:lnTo>
                  <a:lnTo>
                    <a:pt x="960" y="828"/>
                  </a:lnTo>
                  <a:lnTo>
                    <a:pt x="972" y="768"/>
                  </a:lnTo>
                  <a:lnTo>
                    <a:pt x="978" y="708"/>
                  </a:lnTo>
                  <a:lnTo>
                    <a:pt x="990" y="648"/>
                  </a:lnTo>
                  <a:lnTo>
                    <a:pt x="996" y="588"/>
                  </a:lnTo>
                  <a:lnTo>
                    <a:pt x="1008" y="528"/>
                  </a:lnTo>
                  <a:lnTo>
                    <a:pt x="1014" y="474"/>
                  </a:lnTo>
                  <a:lnTo>
                    <a:pt x="1026" y="420"/>
                  </a:lnTo>
                  <a:lnTo>
                    <a:pt x="1038" y="372"/>
                  </a:lnTo>
                  <a:lnTo>
                    <a:pt x="1044" y="318"/>
                  </a:lnTo>
                  <a:lnTo>
                    <a:pt x="1056" y="276"/>
                  </a:lnTo>
                  <a:lnTo>
                    <a:pt x="1062" y="234"/>
                  </a:lnTo>
                  <a:lnTo>
                    <a:pt x="1074" y="192"/>
                  </a:lnTo>
                  <a:lnTo>
                    <a:pt x="1080" y="156"/>
                  </a:lnTo>
                  <a:lnTo>
                    <a:pt x="1092" y="126"/>
                  </a:lnTo>
                  <a:lnTo>
                    <a:pt x="1098" y="96"/>
                  </a:lnTo>
                  <a:lnTo>
                    <a:pt x="1110" y="72"/>
                  </a:lnTo>
                  <a:lnTo>
                    <a:pt x="1116" y="48"/>
                  </a:lnTo>
                  <a:lnTo>
                    <a:pt x="1128" y="30"/>
                  </a:lnTo>
                  <a:lnTo>
                    <a:pt x="1140" y="18"/>
                  </a:lnTo>
                  <a:lnTo>
                    <a:pt x="1146" y="6"/>
                  </a:lnTo>
                  <a:lnTo>
                    <a:pt x="1158" y="0"/>
                  </a:lnTo>
                  <a:lnTo>
                    <a:pt x="1164" y="0"/>
                  </a:lnTo>
                  <a:lnTo>
                    <a:pt x="1176" y="0"/>
                  </a:lnTo>
                  <a:lnTo>
                    <a:pt x="1182" y="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0" name="Freeform 1821">
              <a:extLst>
                <a:ext uri="{FF2B5EF4-FFF2-40B4-BE49-F238E27FC236}">
                  <a16:creationId xmlns:a16="http://schemas.microsoft.com/office/drawing/2014/main" id="{933BF170-275C-487F-BADF-40C940310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1746250"/>
              <a:ext cx="1076325" cy="3248025"/>
            </a:xfrm>
            <a:custGeom>
              <a:avLst/>
              <a:gdLst>
                <a:gd name="T0" fmla="*/ 2147483647 w 678"/>
                <a:gd name="T1" fmla="*/ 2147483647 h 2046"/>
                <a:gd name="T2" fmla="*/ 2147483647 w 678"/>
                <a:gd name="T3" fmla="*/ 2147483647 h 2046"/>
                <a:gd name="T4" fmla="*/ 2147483647 w 678"/>
                <a:gd name="T5" fmla="*/ 2147483647 h 2046"/>
                <a:gd name="T6" fmla="*/ 2147483647 w 678"/>
                <a:gd name="T7" fmla="*/ 2147483647 h 2046"/>
                <a:gd name="T8" fmla="*/ 2147483647 w 678"/>
                <a:gd name="T9" fmla="*/ 2147483647 h 2046"/>
                <a:gd name="T10" fmla="*/ 2147483647 w 678"/>
                <a:gd name="T11" fmla="*/ 2147483647 h 2046"/>
                <a:gd name="T12" fmla="*/ 2147483647 w 678"/>
                <a:gd name="T13" fmla="*/ 2147483647 h 2046"/>
                <a:gd name="T14" fmla="*/ 2147483647 w 678"/>
                <a:gd name="T15" fmla="*/ 2147483647 h 2046"/>
                <a:gd name="T16" fmla="*/ 2147483647 w 678"/>
                <a:gd name="T17" fmla="*/ 2147483647 h 2046"/>
                <a:gd name="T18" fmla="*/ 2147483647 w 678"/>
                <a:gd name="T19" fmla="*/ 2147483647 h 2046"/>
                <a:gd name="T20" fmla="*/ 2147483647 w 678"/>
                <a:gd name="T21" fmla="*/ 2147483647 h 2046"/>
                <a:gd name="T22" fmla="*/ 2147483647 w 678"/>
                <a:gd name="T23" fmla="*/ 2147483647 h 2046"/>
                <a:gd name="T24" fmla="*/ 2147483647 w 678"/>
                <a:gd name="T25" fmla="*/ 2147483647 h 2046"/>
                <a:gd name="T26" fmla="*/ 2147483647 w 678"/>
                <a:gd name="T27" fmla="*/ 2147483647 h 2046"/>
                <a:gd name="T28" fmla="*/ 2147483647 w 678"/>
                <a:gd name="T29" fmla="*/ 2147483647 h 2046"/>
                <a:gd name="T30" fmla="*/ 2147483647 w 678"/>
                <a:gd name="T31" fmla="*/ 2147483647 h 2046"/>
                <a:gd name="T32" fmla="*/ 2147483647 w 678"/>
                <a:gd name="T33" fmla="*/ 2147483647 h 2046"/>
                <a:gd name="T34" fmla="*/ 2147483647 w 678"/>
                <a:gd name="T35" fmla="*/ 2147483647 h 2046"/>
                <a:gd name="T36" fmla="*/ 2147483647 w 678"/>
                <a:gd name="T37" fmla="*/ 2147483647 h 2046"/>
                <a:gd name="T38" fmla="*/ 2147483647 w 678"/>
                <a:gd name="T39" fmla="*/ 2147483647 h 2046"/>
                <a:gd name="T40" fmla="*/ 2147483647 w 678"/>
                <a:gd name="T41" fmla="*/ 2147483647 h 2046"/>
                <a:gd name="T42" fmla="*/ 2147483647 w 678"/>
                <a:gd name="T43" fmla="*/ 2147483647 h 2046"/>
                <a:gd name="T44" fmla="*/ 2147483647 w 678"/>
                <a:gd name="T45" fmla="*/ 2147483647 h 2046"/>
                <a:gd name="T46" fmla="*/ 2147483647 w 678"/>
                <a:gd name="T47" fmla="*/ 2147483647 h 2046"/>
                <a:gd name="T48" fmla="*/ 2147483647 w 678"/>
                <a:gd name="T49" fmla="*/ 2147483647 h 2046"/>
                <a:gd name="T50" fmla="*/ 2147483647 w 678"/>
                <a:gd name="T51" fmla="*/ 2147483647 h 2046"/>
                <a:gd name="T52" fmla="*/ 2147483647 w 678"/>
                <a:gd name="T53" fmla="*/ 2147483647 h 2046"/>
                <a:gd name="T54" fmla="*/ 2147483647 w 678"/>
                <a:gd name="T55" fmla="*/ 2147483647 h 2046"/>
                <a:gd name="T56" fmla="*/ 2147483647 w 678"/>
                <a:gd name="T57" fmla="*/ 2147483647 h 2046"/>
                <a:gd name="T58" fmla="*/ 2147483647 w 678"/>
                <a:gd name="T59" fmla="*/ 2147483647 h 2046"/>
                <a:gd name="T60" fmla="*/ 2147483647 w 678"/>
                <a:gd name="T61" fmla="*/ 2147483647 h 2046"/>
                <a:gd name="T62" fmla="*/ 2147483647 w 678"/>
                <a:gd name="T63" fmla="*/ 2147483647 h 2046"/>
                <a:gd name="T64" fmla="*/ 2147483647 w 678"/>
                <a:gd name="T65" fmla="*/ 2147483647 h 2046"/>
                <a:gd name="T66" fmla="*/ 2147483647 w 678"/>
                <a:gd name="T67" fmla="*/ 2147483647 h 2046"/>
                <a:gd name="T68" fmla="*/ 2147483647 w 678"/>
                <a:gd name="T69" fmla="*/ 2147483647 h 2046"/>
                <a:gd name="T70" fmla="*/ 2147483647 w 678"/>
                <a:gd name="T71" fmla="*/ 2147483647 h 2046"/>
                <a:gd name="T72" fmla="*/ 2147483647 w 678"/>
                <a:gd name="T73" fmla="*/ 2147483647 h 20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2046"/>
                <a:gd name="T113" fmla="*/ 678 w 678"/>
                <a:gd name="T114" fmla="*/ 2046 h 204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2046">
                  <a:moveTo>
                    <a:pt x="0" y="0"/>
                  </a:moveTo>
                  <a:lnTo>
                    <a:pt x="12" y="12"/>
                  </a:lnTo>
                  <a:lnTo>
                    <a:pt x="18" y="24"/>
                  </a:lnTo>
                  <a:lnTo>
                    <a:pt x="30" y="42"/>
                  </a:lnTo>
                  <a:lnTo>
                    <a:pt x="42" y="66"/>
                  </a:lnTo>
                  <a:lnTo>
                    <a:pt x="48" y="90"/>
                  </a:lnTo>
                  <a:lnTo>
                    <a:pt x="60" y="120"/>
                  </a:lnTo>
                  <a:lnTo>
                    <a:pt x="66" y="150"/>
                  </a:lnTo>
                  <a:lnTo>
                    <a:pt x="78" y="186"/>
                  </a:lnTo>
                  <a:lnTo>
                    <a:pt x="84" y="228"/>
                  </a:lnTo>
                  <a:lnTo>
                    <a:pt x="96" y="270"/>
                  </a:lnTo>
                  <a:lnTo>
                    <a:pt x="102" y="312"/>
                  </a:lnTo>
                  <a:lnTo>
                    <a:pt x="114" y="366"/>
                  </a:lnTo>
                  <a:lnTo>
                    <a:pt x="120" y="414"/>
                  </a:lnTo>
                  <a:lnTo>
                    <a:pt x="132" y="468"/>
                  </a:lnTo>
                  <a:lnTo>
                    <a:pt x="144" y="522"/>
                  </a:lnTo>
                  <a:lnTo>
                    <a:pt x="150" y="582"/>
                  </a:lnTo>
                  <a:lnTo>
                    <a:pt x="162" y="642"/>
                  </a:lnTo>
                  <a:lnTo>
                    <a:pt x="168" y="702"/>
                  </a:lnTo>
                  <a:lnTo>
                    <a:pt x="180" y="762"/>
                  </a:lnTo>
                  <a:lnTo>
                    <a:pt x="186" y="822"/>
                  </a:lnTo>
                  <a:lnTo>
                    <a:pt x="198" y="888"/>
                  </a:lnTo>
                  <a:lnTo>
                    <a:pt x="204" y="954"/>
                  </a:lnTo>
                  <a:lnTo>
                    <a:pt x="216" y="1014"/>
                  </a:lnTo>
                  <a:lnTo>
                    <a:pt x="228" y="1080"/>
                  </a:lnTo>
                  <a:lnTo>
                    <a:pt x="234" y="1146"/>
                  </a:lnTo>
                  <a:lnTo>
                    <a:pt x="246" y="1212"/>
                  </a:lnTo>
                  <a:lnTo>
                    <a:pt x="252" y="1272"/>
                  </a:lnTo>
                  <a:lnTo>
                    <a:pt x="264" y="1332"/>
                  </a:lnTo>
                  <a:lnTo>
                    <a:pt x="270" y="1392"/>
                  </a:lnTo>
                  <a:lnTo>
                    <a:pt x="282" y="1452"/>
                  </a:lnTo>
                  <a:lnTo>
                    <a:pt x="288" y="1512"/>
                  </a:lnTo>
                  <a:lnTo>
                    <a:pt x="300" y="1566"/>
                  </a:lnTo>
                  <a:lnTo>
                    <a:pt x="306" y="1620"/>
                  </a:lnTo>
                  <a:lnTo>
                    <a:pt x="318" y="1668"/>
                  </a:lnTo>
                  <a:lnTo>
                    <a:pt x="330" y="1722"/>
                  </a:lnTo>
                  <a:lnTo>
                    <a:pt x="336" y="1764"/>
                  </a:lnTo>
                  <a:lnTo>
                    <a:pt x="348" y="1806"/>
                  </a:lnTo>
                  <a:lnTo>
                    <a:pt x="354" y="1848"/>
                  </a:lnTo>
                  <a:lnTo>
                    <a:pt x="366" y="1884"/>
                  </a:lnTo>
                  <a:lnTo>
                    <a:pt x="372" y="1914"/>
                  </a:lnTo>
                  <a:lnTo>
                    <a:pt x="384" y="1944"/>
                  </a:lnTo>
                  <a:lnTo>
                    <a:pt x="390" y="1968"/>
                  </a:lnTo>
                  <a:lnTo>
                    <a:pt x="402" y="1992"/>
                  </a:lnTo>
                  <a:lnTo>
                    <a:pt x="414" y="2010"/>
                  </a:lnTo>
                  <a:lnTo>
                    <a:pt x="420" y="2022"/>
                  </a:lnTo>
                  <a:lnTo>
                    <a:pt x="432" y="2034"/>
                  </a:lnTo>
                  <a:lnTo>
                    <a:pt x="438" y="2040"/>
                  </a:lnTo>
                  <a:lnTo>
                    <a:pt x="450" y="2046"/>
                  </a:lnTo>
                  <a:lnTo>
                    <a:pt x="456" y="2040"/>
                  </a:lnTo>
                  <a:lnTo>
                    <a:pt x="468" y="2034"/>
                  </a:lnTo>
                  <a:lnTo>
                    <a:pt x="474" y="2022"/>
                  </a:lnTo>
                  <a:lnTo>
                    <a:pt x="486" y="2010"/>
                  </a:lnTo>
                  <a:lnTo>
                    <a:pt x="492" y="1992"/>
                  </a:lnTo>
                  <a:lnTo>
                    <a:pt x="504" y="1968"/>
                  </a:lnTo>
                  <a:lnTo>
                    <a:pt x="516" y="1944"/>
                  </a:lnTo>
                  <a:lnTo>
                    <a:pt x="522" y="1914"/>
                  </a:lnTo>
                  <a:lnTo>
                    <a:pt x="534" y="1884"/>
                  </a:lnTo>
                  <a:lnTo>
                    <a:pt x="540" y="1848"/>
                  </a:lnTo>
                  <a:lnTo>
                    <a:pt x="552" y="1806"/>
                  </a:lnTo>
                  <a:lnTo>
                    <a:pt x="558" y="1764"/>
                  </a:lnTo>
                  <a:lnTo>
                    <a:pt x="570" y="1722"/>
                  </a:lnTo>
                  <a:lnTo>
                    <a:pt x="576" y="1668"/>
                  </a:lnTo>
                  <a:lnTo>
                    <a:pt x="588" y="1620"/>
                  </a:lnTo>
                  <a:lnTo>
                    <a:pt x="600" y="1566"/>
                  </a:lnTo>
                  <a:lnTo>
                    <a:pt x="606" y="1512"/>
                  </a:lnTo>
                  <a:lnTo>
                    <a:pt x="618" y="1452"/>
                  </a:lnTo>
                  <a:lnTo>
                    <a:pt x="624" y="1392"/>
                  </a:lnTo>
                  <a:lnTo>
                    <a:pt x="636" y="1332"/>
                  </a:lnTo>
                  <a:lnTo>
                    <a:pt x="642" y="1272"/>
                  </a:lnTo>
                  <a:lnTo>
                    <a:pt x="654" y="1212"/>
                  </a:lnTo>
                  <a:lnTo>
                    <a:pt x="660" y="1146"/>
                  </a:lnTo>
                  <a:lnTo>
                    <a:pt x="672" y="1080"/>
                  </a:lnTo>
                  <a:lnTo>
                    <a:pt x="678" y="102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1" name="Freeform 1822">
              <a:extLst>
                <a:ext uri="{FF2B5EF4-FFF2-40B4-BE49-F238E27FC236}">
                  <a16:creationId xmlns:a16="http://schemas.microsoft.com/office/drawing/2014/main" id="{D43404B9-8625-4CCF-815E-493DA8A9A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365500"/>
              <a:ext cx="361950" cy="1628775"/>
            </a:xfrm>
            <a:custGeom>
              <a:avLst/>
              <a:gdLst>
                <a:gd name="T0" fmla="*/ 0 w 228"/>
                <a:gd name="T1" fmla="*/ 2147483647 h 1026"/>
                <a:gd name="T2" fmla="*/ 2147483647 w 228"/>
                <a:gd name="T3" fmla="*/ 2147483647 h 1026"/>
                <a:gd name="T4" fmla="*/ 2147483647 w 228"/>
                <a:gd name="T5" fmla="*/ 2147483647 h 1026"/>
                <a:gd name="T6" fmla="*/ 2147483647 w 228"/>
                <a:gd name="T7" fmla="*/ 2147483647 h 1026"/>
                <a:gd name="T8" fmla="*/ 2147483647 w 228"/>
                <a:gd name="T9" fmla="*/ 2147483647 h 1026"/>
                <a:gd name="T10" fmla="*/ 2147483647 w 228"/>
                <a:gd name="T11" fmla="*/ 2147483647 h 1026"/>
                <a:gd name="T12" fmla="*/ 2147483647 w 228"/>
                <a:gd name="T13" fmla="*/ 2147483647 h 1026"/>
                <a:gd name="T14" fmla="*/ 2147483647 w 228"/>
                <a:gd name="T15" fmla="*/ 2147483647 h 1026"/>
                <a:gd name="T16" fmla="*/ 2147483647 w 228"/>
                <a:gd name="T17" fmla="*/ 2147483647 h 1026"/>
                <a:gd name="T18" fmla="*/ 2147483647 w 228"/>
                <a:gd name="T19" fmla="*/ 2147483647 h 1026"/>
                <a:gd name="T20" fmla="*/ 2147483647 w 228"/>
                <a:gd name="T21" fmla="*/ 2147483647 h 1026"/>
                <a:gd name="T22" fmla="*/ 2147483647 w 228"/>
                <a:gd name="T23" fmla="*/ 2147483647 h 1026"/>
                <a:gd name="T24" fmla="*/ 2147483647 w 228"/>
                <a:gd name="T25" fmla="*/ 2147483647 h 1026"/>
                <a:gd name="T26" fmla="*/ 2147483647 w 228"/>
                <a:gd name="T27" fmla="*/ 2147483647 h 1026"/>
                <a:gd name="T28" fmla="*/ 2147483647 w 228"/>
                <a:gd name="T29" fmla="*/ 2147483647 h 1026"/>
                <a:gd name="T30" fmla="*/ 2147483647 w 228"/>
                <a:gd name="T31" fmla="*/ 2147483647 h 1026"/>
                <a:gd name="T32" fmla="*/ 2147483647 w 228"/>
                <a:gd name="T33" fmla="*/ 2147483647 h 1026"/>
                <a:gd name="T34" fmla="*/ 2147483647 w 228"/>
                <a:gd name="T35" fmla="*/ 2147483647 h 1026"/>
                <a:gd name="T36" fmla="*/ 2147483647 w 228"/>
                <a:gd name="T37" fmla="*/ 2147483647 h 1026"/>
                <a:gd name="T38" fmla="*/ 2147483647 w 228"/>
                <a:gd name="T39" fmla="*/ 2147483647 h 1026"/>
                <a:gd name="T40" fmla="*/ 2147483647 w 228"/>
                <a:gd name="T41" fmla="*/ 2147483647 h 1026"/>
                <a:gd name="T42" fmla="*/ 2147483647 w 228"/>
                <a:gd name="T43" fmla="*/ 2147483647 h 1026"/>
                <a:gd name="T44" fmla="*/ 2147483647 w 228"/>
                <a:gd name="T45" fmla="*/ 2147483647 h 1026"/>
                <a:gd name="T46" fmla="*/ 2147483647 w 228"/>
                <a:gd name="T47" fmla="*/ 2147483647 h 1026"/>
                <a:gd name="T48" fmla="*/ 2147483647 w 228"/>
                <a:gd name="T49" fmla="*/ 2147483647 h 1026"/>
                <a:gd name="T50" fmla="*/ 2147483647 w 228"/>
                <a:gd name="T51" fmla="*/ 0 h 102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1026"/>
                <a:gd name="T80" fmla="*/ 228 w 228"/>
                <a:gd name="T81" fmla="*/ 1026 h 102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1026">
                  <a:moveTo>
                    <a:pt x="0" y="1026"/>
                  </a:moveTo>
                  <a:lnTo>
                    <a:pt x="6" y="1020"/>
                  </a:lnTo>
                  <a:lnTo>
                    <a:pt x="18" y="1014"/>
                  </a:lnTo>
                  <a:lnTo>
                    <a:pt x="24" y="1002"/>
                  </a:lnTo>
                  <a:lnTo>
                    <a:pt x="36" y="990"/>
                  </a:lnTo>
                  <a:lnTo>
                    <a:pt x="42" y="972"/>
                  </a:lnTo>
                  <a:lnTo>
                    <a:pt x="54" y="948"/>
                  </a:lnTo>
                  <a:lnTo>
                    <a:pt x="66" y="924"/>
                  </a:lnTo>
                  <a:lnTo>
                    <a:pt x="72" y="894"/>
                  </a:lnTo>
                  <a:lnTo>
                    <a:pt x="84" y="864"/>
                  </a:lnTo>
                  <a:lnTo>
                    <a:pt x="90" y="828"/>
                  </a:lnTo>
                  <a:lnTo>
                    <a:pt x="102" y="786"/>
                  </a:lnTo>
                  <a:lnTo>
                    <a:pt x="108" y="744"/>
                  </a:lnTo>
                  <a:lnTo>
                    <a:pt x="120" y="702"/>
                  </a:lnTo>
                  <a:lnTo>
                    <a:pt x="126" y="648"/>
                  </a:lnTo>
                  <a:lnTo>
                    <a:pt x="138" y="600"/>
                  </a:lnTo>
                  <a:lnTo>
                    <a:pt x="150" y="546"/>
                  </a:lnTo>
                  <a:lnTo>
                    <a:pt x="156" y="492"/>
                  </a:lnTo>
                  <a:lnTo>
                    <a:pt x="168" y="432"/>
                  </a:lnTo>
                  <a:lnTo>
                    <a:pt x="174" y="372"/>
                  </a:lnTo>
                  <a:lnTo>
                    <a:pt x="186" y="312"/>
                  </a:lnTo>
                  <a:lnTo>
                    <a:pt x="192" y="252"/>
                  </a:lnTo>
                  <a:lnTo>
                    <a:pt x="204" y="192"/>
                  </a:lnTo>
                  <a:lnTo>
                    <a:pt x="210" y="126"/>
                  </a:lnTo>
                  <a:lnTo>
                    <a:pt x="222" y="60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7B34D440-E359-4CB9-B8E8-81977A86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1957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807E9-3329-4AF4-943E-CE2D54E5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9" y="1237767"/>
            <a:ext cx="3866230" cy="2174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A80500-919D-47F7-B18A-E27A0D340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3" t="5955" r="8599" b="2990"/>
          <a:stretch/>
        </p:blipFill>
        <p:spPr>
          <a:xfrm>
            <a:off x="167800" y="3936231"/>
            <a:ext cx="3866230" cy="168400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288FC14-B788-4FBC-9C5E-BC4892F5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06" y="0"/>
            <a:ext cx="7571045" cy="6858000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56DE-9F52-45FB-A9E1-C5A669E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707" y="578599"/>
            <a:ext cx="6400367" cy="1310080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LTE. Enabling Technologies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6FB2F-1050-47C2-A161-3957009BC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90" y="2194527"/>
            <a:ext cx="6397545" cy="4061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OFDM (Orthogonal Frequency Division Multiplexing) for Down Link.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Frequency domain equalization.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SC-FDMA (Single Carrier FDMA) for Up Link.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      -Utilizes single carrier modulation and orthogonal frequency.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-Multiplexing using DFT-spreading in the transmitter and frequency.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domain equalization in the receiver.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-A salient advantage of SC-FDMA over OFDM/OFDMA is low PAPR.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 Efficient transmitter and improved cell-edge performance.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MIMO (Multi-Input Multi-Output).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      -e.g., Open loop, Close loop, Diversity, Spatial multiplexing.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Multicarrier channel-dependent resource scheduling.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Fractional frequency reuse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- Active interference avoidance and coordination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F650774-827D-4AD7-AE56-0F8E2865D93B}"/>
              </a:ext>
            </a:extLst>
          </p:cNvPr>
          <p:cNvSpPr txBox="1">
            <a:spLocks/>
          </p:cNvSpPr>
          <p:nvPr/>
        </p:nvSpPr>
        <p:spPr>
          <a:xfrm>
            <a:off x="387052" y="113728"/>
            <a:ext cx="3017520" cy="46487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OFDM- SC.FDMA</a:t>
            </a:r>
          </a:p>
        </p:txBody>
      </p:sp>
    </p:spTree>
    <p:extLst>
      <p:ext uri="{BB962C8B-B14F-4D97-AF65-F5344CB8AC3E}">
        <p14:creationId xmlns:p14="http://schemas.microsoft.com/office/powerpoint/2010/main" val="1202595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2" name="Straight Connector 67">
            <a:extLst>
              <a:ext uri="{FF2B5EF4-FFF2-40B4-BE49-F238E27FC236}">
                <a16:creationId xmlns:a16="http://schemas.microsoft.com/office/drawing/2014/main" id="{702FC069-B05E-4B0D-AB7B-E22192E2291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175000" y="4056063"/>
            <a:ext cx="4572000" cy="38100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7E9BDCAB-9F43-42C0-868D-F1954CCA1CF2}"/>
              </a:ext>
            </a:extLst>
          </p:cNvPr>
          <p:cNvSpPr txBox="1">
            <a:spLocks/>
          </p:cNvSpPr>
          <p:nvPr/>
        </p:nvSpPr>
        <p:spPr bwMode="auto">
          <a:xfrm>
            <a:off x="5822950" y="1079500"/>
            <a:ext cx="4503738" cy="763588"/>
          </a:xfrm>
          <a:prstGeom prst="rect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/>
              <a:t>Consider the receiver for f</a:t>
            </a:r>
            <a:r>
              <a:rPr lang="en-US" sz="2000" kern="0" baseline="-25000" dirty="0"/>
              <a:t>1</a:t>
            </a:r>
            <a:r>
              <a:rPr lang="en-US" sz="2000" kern="0" dirty="0">
                <a:cs typeface="Arial" charset="0"/>
              </a:rPr>
              <a:t>=1/T</a:t>
            </a:r>
            <a:r>
              <a:rPr lang="en-US" sz="2000" kern="0" baseline="-25000" dirty="0">
                <a:cs typeface="Arial" charset="0"/>
              </a:rPr>
              <a:t>s </a:t>
            </a:r>
            <a:r>
              <a:rPr lang="en-US" sz="2000" kern="0" dirty="0">
                <a:cs typeface="Arial" charset="0"/>
              </a:rPr>
              <a:t>that correlates over T</a:t>
            </a:r>
            <a:r>
              <a:rPr lang="en-US" sz="2000" kern="0" baseline="-25000" dirty="0">
                <a:cs typeface="Arial" charset="0"/>
              </a:rPr>
              <a:t>s</a:t>
            </a:r>
            <a:r>
              <a:rPr lang="en-US" sz="2000" kern="0" dirty="0">
                <a:cs typeface="Arial" charset="0"/>
              </a:rPr>
              <a:t> with </a:t>
            </a:r>
            <a:endParaRPr lang="en-US" sz="2000" kern="0" dirty="0"/>
          </a:p>
        </p:txBody>
      </p:sp>
      <p:graphicFrame>
        <p:nvGraphicFramePr>
          <p:cNvPr id="17410" name="Object 19">
            <a:extLst>
              <a:ext uri="{FF2B5EF4-FFF2-40B4-BE49-F238E27FC236}">
                <a16:creationId xmlns:a16="http://schemas.microsoft.com/office/drawing/2014/main" id="{67D4117C-6409-4905-BBA2-B3353152C7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99475" y="1419226"/>
          <a:ext cx="13589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3" imgW="812520" imgH="253800" progId="Equation.DSMT4">
                  <p:embed/>
                </p:oleObj>
              </mc:Choice>
              <mc:Fallback>
                <p:oleObj name="Equation" r:id="rId3" imgW="812520" imgH="253800" progId="Equation.DSMT4">
                  <p:embed/>
                  <p:pic>
                    <p:nvPicPr>
                      <p:cNvPr id="17410" name="Object 19">
                        <a:extLst>
                          <a:ext uri="{FF2B5EF4-FFF2-40B4-BE49-F238E27FC236}">
                            <a16:creationId xmlns:a16="http://schemas.microsoft.com/office/drawing/2014/main" id="{67D4117C-6409-4905-BBA2-B3353152C7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9475" y="1419226"/>
                        <a:ext cx="1358900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14">
            <a:extLst>
              <a:ext uri="{FF2B5EF4-FFF2-40B4-BE49-F238E27FC236}">
                <a16:creationId xmlns:a16="http://schemas.microsoft.com/office/drawing/2014/main" id="{C9F2FFF2-175F-462E-8AD1-72CE9A3B4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5119689"/>
            <a:ext cx="2255838" cy="657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5" name="Rectangle 14">
            <a:extLst>
              <a:ext uri="{FF2B5EF4-FFF2-40B4-BE49-F238E27FC236}">
                <a16:creationId xmlns:a16="http://schemas.microsoft.com/office/drawing/2014/main" id="{D2655730-434F-4C87-A583-212473AE3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989" y="2330451"/>
            <a:ext cx="2255837" cy="6572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7416" name="Freeform 282">
            <a:extLst>
              <a:ext uri="{FF2B5EF4-FFF2-40B4-BE49-F238E27FC236}">
                <a16:creationId xmlns:a16="http://schemas.microsoft.com/office/drawing/2014/main" id="{16D9BB15-195C-40DE-8D0A-C5C4973EB9E7}"/>
              </a:ext>
            </a:extLst>
          </p:cNvPr>
          <p:cNvSpPr>
            <a:spLocks/>
          </p:cNvSpPr>
          <p:nvPr/>
        </p:nvSpPr>
        <p:spPr bwMode="auto">
          <a:xfrm>
            <a:off x="7785101" y="2352676"/>
            <a:ext cx="2246313" cy="1281113"/>
          </a:xfrm>
          <a:custGeom>
            <a:avLst/>
            <a:gdLst>
              <a:gd name="T0" fmla="*/ 2147483647 w 1860"/>
              <a:gd name="T1" fmla="*/ 2147483647 h 2052"/>
              <a:gd name="T2" fmla="*/ 2147483647 w 1860"/>
              <a:gd name="T3" fmla="*/ 2147483647 h 2052"/>
              <a:gd name="T4" fmla="*/ 2147483647 w 1860"/>
              <a:gd name="T5" fmla="*/ 2147483647 h 2052"/>
              <a:gd name="T6" fmla="*/ 2147483647 w 1860"/>
              <a:gd name="T7" fmla="*/ 2147483647 h 2052"/>
              <a:gd name="T8" fmla="*/ 2147483647 w 1860"/>
              <a:gd name="T9" fmla="*/ 2147483647 h 2052"/>
              <a:gd name="T10" fmla="*/ 2147483647 w 1860"/>
              <a:gd name="T11" fmla="*/ 2147483647 h 2052"/>
              <a:gd name="T12" fmla="*/ 2147483647 w 1860"/>
              <a:gd name="T13" fmla="*/ 2147483647 h 2052"/>
              <a:gd name="T14" fmla="*/ 2147483647 w 1860"/>
              <a:gd name="T15" fmla="*/ 2147483647 h 2052"/>
              <a:gd name="T16" fmla="*/ 2147483647 w 1860"/>
              <a:gd name="T17" fmla="*/ 2147483647 h 2052"/>
              <a:gd name="T18" fmla="*/ 2147483647 w 1860"/>
              <a:gd name="T19" fmla="*/ 2147483647 h 2052"/>
              <a:gd name="T20" fmla="*/ 2147483647 w 1860"/>
              <a:gd name="T21" fmla="*/ 2147483647 h 2052"/>
              <a:gd name="T22" fmla="*/ 2147483647 w 1860"/>
              <a:gd name="T23" fmla="*/ 2147483647 h 2052"/>
              <a:gd name="T24" fmla="*/ 2147483647 w 1860"/>
              <a:gd name="T25" fmla="*/ 0 h 2052"/>
              <a:gd name="T26" fmla="*/ 2147483647 w 1860"/>
              <a:gd name="T27" fmla="*/ 2147483647 h 2052"/>
              <a:gd name="T28" fmla="*/ 2147483647 w 1860"/>
              <a:gd name="T29" fmla="*/ 2147483647 h 2052"/>
              <a:gd name="T30" fmla="*/ 2147483647 w 1860"/>
              <a:gd name="T31" fmla="*/ 2147483647 h 2052"/>
              <a:gd name="T32" fmla="*/ 2147483647 w 1860"/>
              <a:gd name="T33" fmla="*/ 2147483647 h 2052"/>
              <a:gd name="T34" fmla="*/ 2147483647 w 1860"/>
              <a:gd name="T35" fmla="*/ 2147483647 h 2052"/>
              <a:gd name="T36" fmla="*/ 2147483647 w 1860"/>
              <a:gd name="T37" fmla="*/ 2147483647 h 2052"/>
              <a:gd name="T38" fmla="*/ 2147483647 w 1860"/>
              <a:gd name="T39" fmla="*/ 2147483647 h 2052"/>
              <a:gd name="T40" fmla="*/ 2147483647 w 1860"/>
              <a:gd name="T41" fmla="*/ 2147483647 h 2052"/>
              <a:gd name="T42" fmla="*/ 2147483647 w 1860"/>
              <a:gd name="T43" fmla="*/ 2147483647 h 2052"/>
              <a:gd name="T44" fmla="*/ 2147483647 w 1860"/>
              <a:gd name="T45" fmla="*/ 2147483647 h 2052"/>
              <a:gd name="T46" fmla="*/ 2147483647 w 1860"/>
              <a:gd name="T47" fmla="*/ 2147483647 h 2052"/>
              <a:gd name="T48" fmla="*/ 2147483647 w 1860"/>
              <a:gd name="T49" fmla="*/ 2147483647 h 2052"/>
              <a:gd name="T50" fmla="*/ 2147483647 w 1860"/>
              <a:gd name="T51" fmla="*/ 2147483647 h 2052"/>
              <a:gd name="T52" fmla="*/ 2147483647 w 1860"/>
              <a:gd name="T53" fmla="*/ 2147483647 h 2052"/>
              <a:gd name="T54" fmla="*/ 2147483647 w 1860"/>
              <a:gd name="T55" fmla="*/ 2147483647 h 2052"/>
              <a:gd name="T56" fmla="*/ 2147483647 w 1860"/>
              <a:gd name="T57" fmla="*/ 2147483647 h 2052"/>
              <a:gd name="T58" fmla="*/ 2147483647 w 1860"/>
              <a:gd name="T59" fmla="*/ 2147483647 h 2052"/>
              <a:gd name="T60" fmla="*/ 2147483647 w 1860"/>
              <a:gd name="T61" fmla="*/ 2147483647 h 2052"/>
              <a:gd name="T62" fmla="*/ 2147483647 w 1860"/>
              <a:gd name="T63" fmla="*/ 2147483647 h 2052"/>
              <a:gd name="T64" fmla="*/ 2147483647 w 1860"/>
              <a:gd name="T65" fmla="*/ 2147483647 h 2052"/>
              <a:gd name="T66" fmla="*/ 2147483647 w 1860"/>
              <a:gd name="T67" fmla="*/ 2147483647 h 2052"/>
              <a:gd name="T68" fmla="*/ 2147483647 w 1860"/>
              <a:gd name="T69" fmla="*/ 2147483647 h 2052"/>
              <a:gd name="T70" fmla="*/ 2147483647 w 1860"/>
              <a:gd name="T71" fmla="*/ 2147483647 h 2052"/>
              <a:gd name="T72" fmla="*/ 2147483647 w 1860"/>
              <a:gd name="T73" fmla="*/ 2147483647 h 2052"/>
              <a:gd name="T74" fmla="*/ 2147483647 w 1860"/>
              <a:gd name="T75" fmla="*/ 2147483647 h 2052"/>
              <a:gd name="T76" fmla="*/ 2147483647 w 1860"/>
              <a:gd name="T77" fmla="*/ 2147483647 h 2052"/>
              <a:gd name="T78" fmla="*/ 2147483647 w 1860"/>
              <a:gd name="T79" fmla="*/ 2147483647 h 2052"/>
              <a:gd name="T80" fmla="*/ 2147483647 w 1860"/>
              <a:gd name="T81" fmla="*/ 2147483647 h 2052"/>
              <a:gd name="T82" fmla="*/ 2147483647 w 1860"/>
              <a:gd name="T83" fmla="*/ 2147483647 h 2052"/>
              <a:gd name="T84" fmla="*/ 2147483647 w 1860"/>
              <a:gd name="T85" fmla="*/ 2147483647 h 2052"/>
              <a:gd name="T86" fmla="*/ 2147483647 w 1860"/>
              <a:gd name="T87" fmla="*/ 2147483647 h 2052"/>
              <a:gd name="T88" fmla="*/ 2147483647 w 1860"/>
              <a:gd name="T89" fmla="*/ 2147483647 h 2052"/>
              <a:gd name="T90" fmla="*/ 2147483647 w 1860"/>
              <a:gd name="T91" fmla="*/ 2147483647 h 2052"/>
              <a:gd name="T92" fmla="*/ 2147483647 w 1860"/>
              <a:gd name="T93" fmla="*/ 2147483647 h 2052"/>
              <a:gd name="T94" fmla="*/ 2147483647 w 1860"/>
              <a:gd name="T95" fmla="*/ 2147483647 h 2052"/>
              <a:gd name="T96" fmla="*/ 2147483647 w 1860"/>
              <a:gd name="T97" fmla="*/ 2147483647 h 2052"/>
              <a:gd name="T98" fmla="*/ 2147483647 w 1860"/>
              <a:gd name="T99" fmla="*/ 2147483647 h 205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860"/>
              <a:gd name="T151" fmla="*/ 0 h 2052"/>
              <a:gd name="T152" fmla="*/ 1860 w 1860"/>
              <a:gd name="T153" fmla="*/ 2052 h 205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860" h="2052">
                <a:moveTo>
                  <a:pt x="0" y="1026"/>
                </a:moveTo>
                <a:lnTo>
                  <a:pt x="18" y="960"/>
                </a:lnTo>
                <a:lnTo>
                  <a:pt x="36" y="894"/>
                </a:lnTo>
                <a:lnTo>
                  <a:pt x="54" y="828"/>
                </a:lnTo>
                <a:lnTo>
                  <a:pt x="72" y="768"/>
                </a:lnTo>
                <a:lnTo>
                  <a:pt x="96" y="708"/>
                </a:lnTo>
                <a:lnTo>
                  <a:pt x="114" y="648"/>
                </a:lnTo>
                <a:lnTo>
                  <a:pt x="132" y="588"/>
                </a:lnTo>
                <a:lnTo>
                  <a:pt x="150" y="528"/>
                </a:lnTo>
                <a:lnTo>
                  <a:pt x="168" y="474"/>
                </a:lnTo>
                <a:lnTo>
                  <a:pt x="186" y="420"/>
                </a:lnTo>
                <a:lnTo>
                  <a:pt x="204" y="372"/>
                </a:lnTo>
                <a:lnTo>
                  <a:pt x="222" y="318"/>
                </a:lnTo>
                <a:lnTo>
                  <a:pt x="240" y="276"/>
                </a:lnTo>
                <a:lnTo>
                  <a:pt x="258" y="234"/>
                </a:lnTo>
                <a:lnTo>
                  <a:pt x="282" y="192"/>
                </a:lnTo>
                <a:lnTo>
                  <a:pt x="300" y="156"/>
                </a:lnTo>
                <a:lnTo>
                  <a:pt x="318" y="126"/>
                </a:lnTo>
                <a:lnTo>
                  <a:pt x="336" y="96"/>
                </a:lnTo>
                <a:lnTo>
                  <a:pt x="354" y="72"/>
                </a:lnTo>
                <a:lnTo>
                  <a:pt x="372" y="48"/>
                </a:lnTo>
                <a:lnTo>
                  <a:pt x="390" y="30"/>
                </a:lnTo>
                <a:lnTo>
                  <a:pt x="408" y="18"/>
                </a:lnTo>
                <a:lnTo>
                  <a:pt x="426" y="6"/>
                </a:lnTo>
                <a:lnTo>
                  <a:pt x="444" y="0"/>
                </a:lnTo>
                <a:lnTo>
                  <a:pt x="462" y="0"/>
                </a:lnTo>
                <a:lnTo>
                  <a:pt x="486" y="0"/>
                </a:lnTo>
                <a:lnTo>
                  <a:pt x="504" y="6"/>
                </a:lnTo>
                <a:lnTo>
                  <a:pt x="522" y="18"/>
                </a:lnTo>
                <a:lnTo>
                  <a:pt x="540" y="30"/>
                </a:lnTo>
                <a:lnTo>
                  <a:pt x="558" y="48"/>
                </a:lnTo>
                <a:lnTo>
                  <a:pt x="576" y="72"/>
                </a:lnTo>
                <a:lnTo>
                  <a:pt x="594" y="96"/>
                </a:lnTo>
                <a:lnTo>
                  <a:pt x="612" y="126"/>
                </a:lnTo>
                <a:lnTo>
                  <a:pt x="630" y="156"/>
                </a:lnTo>
                <a:lnTo>
                  <a:pt x="654" y="192"/>
                </a:lnTo>
                <a:lnTo>
                  <a:pt x="672" y="234"/>
                </a:lnTo>
                <a:lnTo>
                  <a:pt x="690" y="276"/>
                </a:lnTo>
                <a:lnTo>
                  <a:pt x="708" y="318"/>
                </a:lnTo>
                <a:lnTo>
                  <a:pt x="726" y="372"/>
                </a:lnTo>
                <a:lnTo>
                  <a:pt x="744" y="420"/>
                </a:lnTo>
                <a:lnTo>
                  <a:pt x="762" y="474"/>
                </a:lnTo>
                <a:lnTo>
                  <a:pt x="780" y="528"/>
                </a:lnTo>
                <a:lnTo>
                  <a:pt x="798" y="588"/>
                </a:lnTo>
                <a:lnTo>
                  <a:pt x="816" y="648"/>
                </a:lnTo>
                <a:lnTo>
                  <a:pt x="834" y="708"/>
                </a:lnTo>
                <a:lnTo>
                  <a:pt x="858" y="768"/>
                </a:lnTo>
                <a:lnTo>
                  <a:pt x="876" y="828"/>
                </a:lnTo>
                <a:lnTo>
                  <a:pt x="894" y="894"/>
                </a:lnTo>
                <a:lnTo>
                  <a:pt x="912" y="960"/>
                </a:lnTo>
                <a:lnTo>
                  <a:pt x="930" y="1020"/>
                </a:lnTo>
                <a:lnTo>
                  <a:pt x="948" y="1086"/>
                </a:lnTo>
                <a:lnTo>
                  <a:pt x="966" y="1152"/>
                </a:lnTo>
                <a:lnTo>
                  <a:pt x="984" y="1218"/>
                </a:lnTo>
                <a:lnTo>
                  <a:pt x="1002" y="1278"/>
                </a:lnTo>
                <a:lnTo>
                  <a:pt x="1026" y="1338"/>
                </a:lnTo>
                <a:lnTo>
                  <a:pt x="1044" y="1398"/>
                </a:lnTo>
                <a:lnTo>
                  <a:pt x="1062" y="1458"/>
                </a:lnTo>
                <a:lnTo>
                  <a:pt x="1080" y="1518"/>
                </a:lnTo>
                <a:lnTo>
                  <a:pt x="1098" y="1572"/>
                </a:lnTo>
                <a:lnTo>
                  <a:pt x="1116" y="1626"/>
                </a:lnTo>
                <a:lnTo>
                  <a:pt x="1134" y="1674"/>
                </a:lnTo>
                <a:lnTo>
                  <a:pt x="1152" y="1728"/>
                </a:lnTo>
                <a:lnTo>
                  <a:pt x="1170" y="1770"/>
                </a:lnTo>
                <a:lnTo>
                  <a:pt x="1188" y="1812"/>
                </a:lnTo>
                <a:lnTo>
                  <a:pt x="1206" y="1854"/>
                </a:lnTo>
                <a:lnTo>
                  <a:pt x="1230" y="1890"/>
                </a:lnTo>
                <a:lnTo>
                  <a:pt x="1248" y="1920"/>
                </a:lnTo>
                <a:lnTo>
                  <a:pt x="1266" y="1950"/>
                </a:lnTo>
                <a:lnTo>
                  <a:pt x="1284" y="1974"/>
                </a:lnTo>
                <a:lnTo>
                  <a:pt x="1302" y="1998"/>
                </a:lnTo>
                <a:lnTo>
                  <a:pt x="1320" y="2016"/>
                </a:lnTo>
                <a:lnTo>
                  <a:pt x="1338" y="2028"/>
                </a:lnTo>
                <a:lnTo>
                  <a:pt x="1356" y="2040"/>
                </a:lnTo>
                <a:lnTo>
                  <a:pt x="1374" y="2046"/>
                </a:lnTo>
                <a:lnTo>
                  <a:pt x="1392" y="2052"/>
                </a:lnTo>
                <a:lnTo>
                  <a:pt x="1416" y="2046"/>
                </a:lnTo>
                <a:lnTo>
                  <a:pt x="1434" y="2040"/>
                </a:lnTo>
                <a:lnTo>
                  <a:pt x="1452" y="2028"/>
                </a:lnTo>
                <a:lnTo>
                  <a:pt x="1470" y="2016"/>
                </a:lnTo>
                <a:lnTo>
                  <a:pt x="1488" y="1998"/>
                </a:lnTo>
                <a:lnTo>
                  <a:pt x="1506" y="1974"/>
                </a:lnTo>
                <a:lnTo>
                  <a:pt x="1524" y="1950"/>
                </a:lnTo>
                <a:lnTo>
                  <a:pt x="1542" y="1920"/>
                </a:lnTo>
                <a:lnTo>
                  <a:pt x="1560" y="1890"/>
                </a:lnTo>
                <a:lnTo>
                  <a:pt x="1578" y="1854"/>
                </a:lnTo>
                <a:lnTo>
                  <a:pt x="1602" y="1812"/>
                </a:lnTo>
                <a:lnTo>
                  <a:pt x="1620" y="1770"/>
                </a:lnTo>
                <a:lnTo>
                  <a:pt x="1638" y="1728"/>
                </a:lnTo>
                <a:lnTo>
                  <a:pt x="1656" y="1674"/>
                </a:lnTo>
                <a:lnTo>
                  <a:pt x="1674" y="1626"/>
                </a:lnTo>
                <a:lnTo>
                  <a:pt x="1692" y="1572"/>
                </a:lnTo>
                <a:lnTo>
                  <a:pt x="1710" y="1518"/>
                </a:lnTo>
                <a:lnTo>
                  <a:pt x="1728" y="1458"/>
                </a:lnTo>
                <a:lnTo>
                  <a:pt x="1746" y="1398"/>
                </a:lnTo>
                <a:lnTo>
                  <a:pt x="1764" y="1338"/>
                </a:lnTo>
                <a:lnTo>
                  <a:pt x="1788" y="1278"/>
                </a:lnTo>
                <a:lnTo>
                  <a:pt x="1806" y="1218"/>
                </a:lnTo>
                <a:lnTo>
                  <a:pt x="1824" y="1152"/>
                </a:lnTo>
                <a:lnTo>
                  <a:pt x="1842" y="1086"/>
                </a:lnTo>
                <a:lnTo>
                  <a:pt x="1860" y="1026"/>
                </a:ln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7417" name="Straight Arrow Connector 28">
            <a:extLst>
              <a:ext uri="{FF2B5EF4-FFF2-40B4-BE49-F238E27FC236}">
                <a16:creationId xmlns:a16="http://schemas.microsoft.com/office/drawing/2014/main" id="{D6F7F1F7-E86E-4FE8-AA31-2A912C6DDC9C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769226" y="2187576"/>
            <a:ext cx="2271713" cy="9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8" name="TextBox 33">
            <a:extLst>
              <a:ext uri="{FF2B5EF4-FFF2-40B4-BE49-F238E27FC236}">
                <a16:creationId xmlns:a16="http://schemas.microsoft.com/office/drawing/2014/main" id="{CA59AB8B-55DC-43D0-B14C-3EA709A71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6826" y="1889126"/>
            <a:ext cx="327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endParaRPr lang="en-US" altLang="en-US" sz="1400"/>
          </a:p>
        </p:txBody>
      </p:sp>
      <p:sp>
        <p:nvSpPr>
          <p:cNvPr id="17419" name="Rectangle 14">
            <a:extLst>
              <a:ext uri="{FF2B5EF4-FFF2-40B4-BE49-F238E27FC236}">
                <a16:creationId xmlns:a16="http://schemas.microsoft.com/office/drawing/2014/main" id="{DB77884B-6791-436D-AFFD-C140BCA4A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164" y="3670301"/>
            <a:ext cx="2255837" cy="6572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7420" name="TextBox 78">
            <a:extLst>
              <a:ext uri="{FF2B5EF4-FFF2-40B4-BE49-F238E27FC236}">
                <a16:creationId xmlns:a16="http://schemas.microsoft.com/office/drawing/2014/main" id="{00EAC98D-24C2-4A6A-9D38-B2838BECF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9663" y="3275014"/>
            <a:ext cx="323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x</a:t>
            </a:r>
          </a:p>
        </p:txBody>
      </p:sp>
      <p:sp>
        <p:nvSpPr>
          <p:cNvPr id="17421" name="Rectangle 79">
            <a:extLst>
              <a:ext uri="{FF2B5EF4-FFF2-40B4-BE49-F238E27FC236}">
                <a16:creationId xmlns:a16="http://schemas.microsoft.com/office/drawing/2014/main" id="{9A9F64D7-677E-4E50-AFDD-5517260EA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88" y="1927226"/>
            <a:ext cx="2386012" cy="3108325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7422" name="TextBox 80">
            <a:extLst>
              <a:ext uri="{FF2B5EF4-FFF2-40B4-BE49-F238E27FC236}">
                <a16:creationId xmlns:a16="http://schemas.microsoft.com/office/drawing/2014/main" id="{F69E791D-9D50-420F-87D7-01FA7D157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739" y="3138489"/>
            <a:ext cx="1323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Orthogonal</a:t>
            </a:r>
          </a:p>
        </p:txBody>
      </p:sp>
      <p:sp>
        <p:nvSpPr>
          <p:cNvPr id="17423" name="Left Brace 81">
            <a:extLst>
              <a:ext uri="{FF2B5EF4-FFF2-40B4-BE49-F238E27FC236}">
                <a16:creationId xmlns:a16="http://schemas.microsoft.com/office/drawing/2014/main" id="{C0B71AE7-5F94-4EB5-AA20-73DD482EBD68}"/>
              </a:ext>
            </a:extLst>
          </p:cNvPr>
          <p:cNvSpPr>
            <a:spLocks/>
          </p:cNvSpPr>
          <p:nvPr/>
        </p:nvSpPr>
        <p:spPr bwMode="auto">
          <a:xfrm>
            <a:off x="7392988" y="2633663"/>
            <a:ext cx="273050" cy="1528762"/>
          </a:xfrm>
          <a:prstGeom prst="leftBrace">
            <a:avLst>
              <a:gd name="adj1" fmla="val 832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135C59-5238-456A-B42A-4839955F2C06}"/>
              </a:ext>
            </a:extLst>
          </p:cNvPr>
          <p:cNvSpPr txBox="1"/>
          <p:nvPr/>
        </p:nvSpPr>
        <p:spPr>
          <a:xfrm>
            <a:off x="5632450" y="5022851"/>
            <a:ext cx="173355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No Inter-Carrier Interference</a:t>
            </a:r>
          </a:p>
        </p:txBody>
      </p:sp>
      <p:sp>
        <p:nvSpPr>
          <p:cNvPr id="17425" name="Right Arrow 83">
            <a:extLst>
              <a:ext uri="{FF2B5EF4-FFF2-40B4-BE49-F238E27FC236}">
                <a16:creationId xmlns:a16="http://schemas.microsoft.com/office/drawing/2014/main" id="{1348F5F0-D193-4B87-BE19-30C0D5618E6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215188" y="5335589"/>
            <a:ext cx="627062" cy="301625"/>
          </a:xfrm>
          <a:prstGeom prst="rightArrow">
            <a:avLst>
              <a:gd name="adj1" fmla="val 50000"/>
              <a:gd name="adj2" fmla="val 49712"/>
            </a:avLst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pSp>
        <p:nvGrpSpPr>
          <p:cNvPr id="17426" name="Group 88">
            <a:extLst>
              <a:ext uri="{FF2B5EF4-FFF2-40B4-BE49-F238E27FC236}">
                <a16:creationId xmlns:a16="http://schemas.microsoft.com/office/drawing/2014/main" id="{A6C4F4C6-D407-48B1-BCF2-11CA4D304A16}"/>
              </a:ext>
            </a:extLst>
          </p:cNvPr>
          <p:cNvGrpSpPr>
            <a:grpSpLocks/>
          </p:cNvGrpSpPr>
          <p:nvPr/>
        </p:nvGrpSpPr>
        <p:grpSpPr bwMode="auto">
          <a:xfrm>
            <a:off x="7773988" y="3684589"/>
            <a:ext cx="2347912" cy="1311275"/>
            <a:chOff x="2600325" y="1736725"/>
            <a:chExt cx="4133850" cy="3257550"/>
          </a:xfrm>
        </p:grpSpPr>
        <p:sp>
          <p:nvSpPr>
            <p:cNvPr id="17469" name="Freeform 2064">
              <a:extLst>
                <a:ext uri="{FF2B5EF4-FFF2-40B4-BE49-F238E27FC236}">
                  <a16:creationId xmlns:a16="http://schemas.microsoft.com/office/drawing/2014/main" id="{9A001B4C-9B39-405E-9FC0-3FB2CDFA6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325" y="1736725"/>
              <a:ext cx="2619375" cy="3257550"/>
            </a:xfrm>
            <a:custGeom>
              <a:avLst/>
              <a:gdLst>
                <a:gd name="T0" fmla="*/ 2147483647 w 1650"/>
                <a:gd name="T1" fmla="*/ 2147483647 h 2052"/>
                <a:gd name="T2" fmla="*/ 2147483647 w 1650"/>
                <a:gd name="T3" fmla="*/ 2147483647 h 2052"/>
                <a:gd name="T4" fmla="*/ 2147483647 w 1650"/>
                <a:gd name="T5" fmla="*/ 2147483647 h 2052"/>
                <a:gd name="T6" fmla="*/ 2147483647 w 1650"/>
                <a:gd name="T7" fmla="*/ 2147483647 h 2052"/>
                <a:gd name="T8" fmla="*/ 2147483647 w 1650"/>
                <a:gd name="T9" fmla="*/ 2147483647 h 2052"/>
                <a:gd name="T10" fmla="*/ 2147483647 w 1650"/>
                <a:gd name="T11" fmla="*/ 2147483647 h 2052"/>
                <a:gd name="T12" fmla="*/ 2147483647 w 1650"/>
                <a:gd name="T13" fmla="*/ 2147483647 h 2052"/>
                <a:gd name="T14" fmla="*/ 2147483647 w 1650"/>
                <a:gd name="T15" fmla="*/ 2147483647 h 2052"/>
                <a:gd name="T16" fmla="*/ 2147483647 w 1650"/>
                <a:gd name="T17" fmla="*/ 2147483647 h 2052"/>
                <a:gd name="T18" fmla="*/ 2147483647 w 1650"/>
                <a:gd name="T19" fmla="*/ 2147483647 h 2052"/>
                <a:gd name="T20" fmla="*/ 2147483647 w 1650"/>
                <a:gd name="T21" fmla="*/ 2147483647 h 2052"/>
                <a:gd name="T22" fmla="*/ 2147483647 w 1650"/>
                <a:gd name="T23" fmla="*/ 2147483647 h 2052"/>
                <a:gd name="T24" fmla="*/ 2147483647 w 1650"/>
                <a:gd name="T25" fmla="*/ 2147483647 h 2052"/>
                <a:gd name="T26" fmla="*/ 2147483647 w 1650"/>
                <a:gd name="T27" fmla="*/ 2147483647 h 2052"/>
                <a:gd name="T28" fmla="*/ 2147483647 w 1650"/>
                <a:gd name="T29" fmla="*/ 2147483647 h 2052"/>
                <a:gd name="T30" fmla="*/ 2147483647 w 1650"/>
                <a:gd name="T31" fmla="*/ 2147483647 h 2052"/>
                <a:gd name="T32" fmla="*/ 2147483647 w 1650"/>
                <a:gd name="T33" fmla="*/ 0 h 2052"/>
                <a:gd name="T34" fmla="*/ 2147483647 w 1650"/>
                <a:gd name="T35" fmla="*/ 2147483647 h 2052"/>
                <a:gd name="T36" fmla="*/ 2147483647 w 1650"/>
                <a:gd name="T37" fmla="*/ 2147483647 h 2052"/>
                <a:gd name="T38" fmla="*/ 2147483647 w 1650"/>
                <a:gd name="T39" fmla="*/ 2147483647 h 2052"/>
                <a:gd name="T40" fmla="*/ 2147483647 w 1650"/>
                <a:gd name="T41" fmla="*/ 2147483647 h 2052"/>
                <a:gd name="T42" fmla="*/ 2147483647 w 1650"/>
                <a:gd name="T43" fmla="*/ 2147483647 h 2052"/>
                <a:gd name="T44" fmla="*/ 2147483647 w 1650"/>
                <a:gd name="T45" fmla="*/ 2147483647 h 2052"/>
                <a:gd name="T46" fmla="*/ 2147483647 w 1650"/>
                <a:gd name="T47" fmla="*/ 2147483647 h 2052"/>
                <a:gd name="T48" fmla="*/ 2147483647 w 1650"/>
                <a:gd name="T49" fmla="*/ 2147483647 h 2052"/>
                <a:gd name="T50" fmla="*/ 2147483647 w 1650"/>
                <a:gd name="T51" fmla="*/ 2147483647 h 2052"/>
                <a:gd name="T52" fmla="*/ 2147483647 w 1650"/>
                <a:gd name="T53" fmla="*/ 2147483647 h 2052"/>
                <a:gd name="T54" fmla="*/ 2147483647 w 1650"/>
                <a:gd name="T55" fmla="*/ 2147483647 h 2052"/>
                <a:gd name="T56" fmla="*/ 2147483647 w 1650"/>
                <a:gd name="T57" fmla="*/ 2147483647 h 2052"/>
                <a:gd name="T58" fmla="*/ 2147483647 w 1650"/>
                <a:gd name="T59" fmla="*/ 2147483647 h 2052"/>
                <a:gd name="T60" fmla="*/ 2147483647 w 1650"/>
                <a:gd name="T61" fmla="*/ 2147483647 h 2052"/>
                <a:gd name="T62" fmla="*/ 2147483647 w 1650"/>
                <a:gd name="T63" fmla="*/ 2147483647 h 2052"/>
                <a:gd name="T64" fmla="*/ 2147483647 w 1650"/>
                <a:gd name="T65" fmla="*/ 2147483647 h 2052"/>
                <a:gd name="T66" fmla="*/ 2147483647 w 1650"/>
                <a:gd name="T67" fmla="*/ 2147483647 h 2052"/>
                <a:gd name="T68" fmla="*/ 2147483647 w 1650"/>
                <a:gd name="T69" fmla="*/ 2147483647 h 2052"/>
                <a:gd name="T70" fmla="*/ 2147483647 w 1650"/>
                <a:gd name="T71" fmla="*/ 2147483647 h 2052"/>
                <a:gd name="T72" fmla="*/ 2147483647 w 1650"/>
                <a:gd name="T73" fmla="*/ 2147483647 h 2052"/>
                <a:gd name="T74" fmla="*/ 2147483647 w 1650"/>
                <a:gd name="T75" fmla="*/ 2147483647 h 2052"/>
                <a:gd name="T76" fmla="*/ 2147483647 w 1650"/>
                <a:gd name="T77" fmla="*/ 2147483647 h 2052"/>
                <a:gd name="T78" fmla="*/ 2147483647 w 1650"/>
                <a:gd name="T79" fmla="*/ 2147483647 h 2052"/>
                <a:gd name="T80" fmla="*/ 2147483647 w 1650"/>
                <a:gd name="T81" fmla="*/ 2147483647 h 2052"/>
                <a:gd name="T82" fmla="*/ 2147483647 w 1650"/>
                <a:gd name="T83" fmla="*/ 2147483647 h 205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50"/>
                <a:gd name="T127" fmla="*/ 0 h 2052"/>
                <a:gd name="T128" fmla="*/ 1650 w 1650"/>
                <a:gd name="T129" fmla="*/ 2052 h 205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50" h="2052">
                  <a:moveTo>
                    <a:pt x="0" y="2052"/>
                  </a:moveTo>
                  <a:lnTo>
                    <a:pt x="12" y="2046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8" y="2016"/>
                  </a:lnTo>
                  <a:lnTo>
                    <a:pt x="60" y="1998"/>
                  </a:lnTo>
                  <a:lnTo>
                    <a:pt x="78" y="1974"/>
                  </a:lnTo>
                  <a:lnTo>
                    <a:pt x="90" y="1950"/>
                  </a:lnTo>
                  <a:lnTo>
                    <a:pt x="102" y="1920"/>
                  </a:lnTo>
                  <a:lnTo>
                    <a:pt x="114" y="1890"/>
                  </a:lnTo>
                  <a:lnTo>
                    <a:pt x="126" y="1854"/>
                  </a:lnTo>
                  <a:lnTo>
                    <a:pt x="138" y="1812"/>
                  </a:lnTo>
                  <a:lnTo>
                    <a:pt x="156" y="1770"/>
                  </a:lnTo>
                  <a:lnTo>
                    <a:pt x="168" y="1728"/>
                  </a:lnTo>
                  <a:lnTo>
                    <a:pt x="180" y="1674"/>
                  </a:lnTo>
                  <a:lnTo>
                    <a:pt x="192" y="1626"/>
                  </a:lnTo>
                  <a:lnTo>
                    <a:pt x="204" y="1572"/>
                  </a:lnTo>
                  <a:lnTo>
                    <a:pt x="216" y="1518"/>
                  </a:lnTo>
                  <a:lnTo>
                    <a:pt x="234" y="1458"/>
                  </a:lnTo>
                  <a:lnTo>
                    <a:pt x="246" y="1398"/>
                  </a:lnTo>
                  <a:lnTo>
                    <a:pt x="258" y="1338"/>
                  </a:lnTo>
                  <a:lnTo>
                    <a:pt x="270" y="1278"/>
                  </a:lnTo>
                  <a:lnTo>
                    <a:pt x="282" y="1218"/>
                  </a:lnTo>
                  <a:lnTo>
                    <a:pt x="294" y="1152"/>
                  </a:lnTo>
                  <a:lnTo>
                    <a:pt x="312" y="1086"/>
                  </a:lnTo>
                  <a:lnTo>
                    <a:pt x="324" y="1026"/>
                  </a:lnTo>
                  <a:lnTo>
                    <a:pt x="336" y="960"/>
                  </a:lnTo>
                  <a:lnTo>
                    <a:pt x="348" y="894"/>
                  </a:lnTo>
                  <a:lnTo>
                    <a:pt x="360" y="828"/>
                  </a:lnTo>
                  <a:lnTo>
                    <a:pt x="372" y="768"/>
                  </a:lnTo>
                  <a:lnTo>
                    <a:pt x="390" y="708"/>
                  </a:lnTo>
                  <a:lnTo>
                    <a:pt x="402" y="648"/>
                  </a:lnTo>
                  <a:lnTo>
                    <a:pt x="414" y="588"/>
                  </a:lnTo>
                  <a:lnTo>
                    <a:pt x="426" y="528"/>
                  </a:lnTo>
                  <a:lnTo>
                    <a:pt x="438" y="474"/>
                  </a:lnTo>
                  <a:lnTo>
                    <a:pt x="450" y="420"/>
                  </a:lnTo>
                  <a:lnTo>
                    <a:pt x="468" y="372"/>
                  </a:lnTo>
                  <a:lnTo>
                    <a:pt x="480" y="318"/>
                  </a:lnTo>
                  <a:lnTo>
                    <a:pt x="492" y="276"/>
                  </a:lnTo>
                  <a:lnTo>
                    <a:pt x="504" y="234"/>
                  </a:lnTo>
                  <a:lnTo>
                    <a:pt x="516" y="192"/>
                  </a:lnTo>
                  <a:lnTo>
                    <a:pt x="528" y="156"/>
                  </a:lnTo>
                  <a:lnTo>
                    <a:pt x="546" y="126"/>
                  </a:lnTo>
                  <a:lnTo>
                    <a:pt x="558" y="96"/>
                  </a:lnTo>
                  <a:lnTo>
                    <a:pt x="570" y="72"/>
                  </a:lnTo>
                  <a:lnTo>
                    <a:pt x="582" y="48"/>
                  </a:lnTo>
                  <a:lnTo>
                    <a:pt x="594" y="30"/>
                  </a:lnTo>
                  <a:lnTo>
                    <a:pt x="606" y="18"/>
                  </a:lnTo>
                  <a:lnTo>
                    <a:pt x="624" y="6"/>
                  </a:lnTo>
                  <a:lnTo>
                    <a:pt x="636" y="0"/>
                  </a:lnTo>
                  <a:lnTo>
                    <a:pt x="648" y="0"/>
                  </a:lnTo>
                  <a:lnTo>
                    <a:pt x="660" y="0"/>
                  </a:lnTo>
                  <a:lnTo>
                    <a:pt x="672" y="6"/>
                  </a:lnTo>
                  <a:lnTo>
                    <a:pt x="690" y="18"/>
                  </a:lnTo>
                  <a:lnTo>
                    <a:pt x="702" y="30"/>
                  </a:lnTo>
                  <a:lnTo>
                    <a:pt x="714" y="48"/>
                  </a:lnTo>
                  <a:lnTo>
                    <a:pt x="726" y="72"/>
                  </a:lnTo>
                  <a:lnTo>
                    <a:pt x="738" y="96"/>
                  </a:lnTo>
                  <a:lnTo>
                    <a:pt x="750" y="126"/>
                  </a:lnTo>
                  <a:lnTo>
                    <a:pt x="768" y="156"/>
                  </a:lnTo>
                  <a:lnTo>
                    <a:pt x="780" y="192"/>
                  </a:lnTo>
                  <a:lnTo>
                    <a:pt x="792" y="234"/>
                  </a:lnTo>
                  <a:lnTo>
                    <a:pt x="804" y="276"/>
                  </a:lnTo>
                  <a:lnTo>
                    <a:pt x="816" y="318"/>
                  </a:lnTo>
                  <a:lnTo>
                    <a:pt x="828" y="372"/>
                  </a:lnTo>
                  <a:lnTo>
                    <a:pt x="846" y="420"/>
                  </a:lnTo>
                  <a:lnTo>
                    <a:pt x="858" y="474"/>
                  </a:lnTo>
                  <a:lnTo>
                    <a:pt x="870" y="528"/>
                  </a:lnTo>
                  <a:lnTo>
                    <a:pt x="882" y="588"/>
                  </a:lnTo>
                  <a:lnTo>
                    <a:pt x="894" y="648"/>
                  </a:lnTo>
                  <a:lnTo>
                    <a:pt x="906" y="708"/>
                  </a:lnTo>
                  <a:lnTo>
                    <a:pt x="924" y="768"/>
                  </a:lnTo>
                  <a:lnTo>
                    <a:pt x="936" y="828"/>
                  </a:lnTo>
                  <a:lnTo>
                    <a:pt x="948" y="894"/>
                  </a:lnTo>
                  <a:lnTo>
                    <a:pt x="960" y="960"/>
                  </a:lnTo>
                  <a:lnTo>
                    <a:pt x="972" y="1020"/>
                  </a:lnTo>
                  <a:lnTo>
                    <a:pt x="984" y="1086"/>
                  </a:lnTo>
                  <a:lnTo>
                    <a:pt x="1002" y="1152"/>
                  </a:lnTo>
                  <a:lnTo>
                    <a:pt x="1014" y="1218"/>
                  </a:lnTo>
                  <a:lnTo>
                    <a:pt x="1026" y="1278"/>
                  </a:lnTo>
                  <a:lnTo>
                    <a:pt x="1038" y="1338"/>
                  </a:lnTo>
                  <a:lnTo>
                    <a:pt x="1050" y="1398"/>
                  </a:lnTo>
                  <a:lnTo>
                    <a:pt x="1062" y="1458"/>
                  </a:lnTo>
                  <a:lnTo>
                    <a:pt x="1080" y="1518"/>
                  </a:lnTo>
                  <a:lnTo>
                    <a:pt x="1092" y="1572"/>
                  </a:lnTo>
                  <a:lnTo>
                    <a:pt x="1104" y="1626"/>
                  </a:lnTo>
                  <a:lnTo>
                    <a:pt x="1116" y="1674"/>
                  </a:lnTo>
                  <a:lnTo>
                    <a:pt x="1128" y="1728"/>
                  </a:lnTo>
                  <a:lnTo>
                    <a:pt x="1140" y="1770"/>
                  </a:lnTo>
                  <a:lnTo>
                    <a:pt x="1158" y="1812"/>
                  </a:lnTo>
                  <a:lnTo>
                    <a:pt x="1170" y="1854"/>
                  </a:lnTo>
                  <a:lnTo>
                    <a:pt x="1182" y="1890"/>
                  </a:lnTo>
                  <a:lnTo>
                    <a:pt x="1194" y="1920"/>
                  </a:lnTo>
                  <a:lnTo>
                    <a:pt x="1206" y="1950"/>
                  </a:lnTo>
                  <a:lnTo>
                    <a:pt x="1218" y="1974"/>
                  </a:lnTo>
                  <a:lnTo>
                    <a:pt x="1236" y="1998"/>
                  </a:lnTo>
                  <a:lnTo>
                    <a:pt x="1248" y="2016"/>
                  </a:lnTo>
                  <a:lnTo>
                    <a:pt x="1260" y="2028"/>
                  </a:lnTo>
                  <a:lnTo>
                    <a:pt x="1272" y="2040"/>
                  </a:lnTo>
                  <a:lnTo>
                    <a:pt x="1284" y="2046"/>
                  </a:lnTo>
                  <a:lnTo>
                    <a:pt x="1302" y="2052"/>
                  </a:lnTo>
                  <a:lnTo>
                    <a:pt x="1314" y="2046"/>
                  </a:lnTo>
                  <a:lnTo>
                    <a:pt x="1326" y="2040"/>
                  </a:lnTo>
                  <a:lnTo>
                    <a:pt x="1338" y="2028"/>
                  </a:lnTo>
                  <a:lnTo>
                    <a:pt x="1350" y="2016"/>
                  </a:lnTo>
                  <a:lnTo>
                    <a:pt x="1362" y="1998"/>
                  </a:lnTo>
                  <a:lnTo>
                    <a:pt x="1380" y="1974"/>
                  </a:lnTo>
                  <a:lnTo>
                    <a:pt x="1392" y="1950"/>
                  </a:lnTo>
                  <a:lnTo>
                    <a:pt x="1404" y="1920"/>
                  </a:lnTo>
                  <a:lnTo>
                    <a:pt x="1416" y="1890"/>
                  </a:lnTo>
                  <a:lnTo>
                    <a:pt x="1428" y="1854"/>
                  </a:lnTo>
                  <a:lnTo>
                    <a:pt x="1440" y="1812"/>
                  </a:lnTo>
                  <a:lnTo>
                    <a:pt x="1458" y="1770"/>
                  </a:lnTo>
                  <a:lnTo>
                    <a:pt x="1470" y="1728"/>
                  </a:lnTo>
                  <a:lnTo>
                    <a:pt x="1482" y="1674"/>
                  </a:lnTo>
                  <a:lnTo>
                    <a:pt x="1494" y="1626"/>
                  </a:lnTo>
                  <a:lnTo>
                    <a:pt x="1506" y="1572"/>
                  </a:lnTo>
                  <a:lnTo>
                    <a:pt x="1518" y="1518"/>
                  </a:lnTo>
                  <a:lnTo>
                    <a:pt x="1536" y="1458"/>
                  </a:lnTo>
                  <a:lnTo>
                    <a:pt x="1548" y="1398"/>
                  </a:lnTo>
                  <a:lnTo>
                    <a:pt x="1560" y="1338"/>
                  </a:lnTo>
                  <a:lnTo>
                    <a:pt x="1572" y="1278"/>
                  </a:lnTo>
                  <a:lnTo>
                    <a:pt x="1584" y="1218"/>
                  </a:lnTo>
                  <a:lnTo>
                    <a:pt x="1596" y="1152"/>
                  </a:lnTo>
                  <a:lnTo>
                    <a:pt x="1614" y="1086"/>
                  </a:lnTo>
                  <a:lnTo>
                    <a:pt x="1626" y="1026"/>
                  </a:lnTo>
                  <a:lnTo>
                    <a:pt x="1638" y="960"/>
                  </a:lnTo>
                  <a:lnTo>
                    <a:pt x="1650" y="894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0" name="Freeform 2065">
              <a:extLst>
                <a:ext uri="{FF2B5EF4-FFF2-40B4-BE49-F238E27FC236}">
                  <a16:creationId xmlns:a16="http://schemas.microsoft.com/office/drawing/2014/main" id="{5DBAA653-AF5D-4785-8CDE-A82219AF2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0" y="1736725"/>
              <a:ext cx="1514475" cy="3257550"/>
            </a:xfrm>
            <a:custGeom>
              <a:avLst/>
              <a:gdLst>
                <a:gd name="T0" fmla="*/ 2147483647 w 954"/>
                <a:gd name="T1" fmla="*/ 2147483647 h 2052"/>
                <a:gd name="T2" fmla="*/ 2147483647 w 954"/>
                <a:gd name="T3" fmla="*/ 2147483647 h 2052"/>
                <a:gd name="T4" fmla="*/ 2147483647 w 954"/>
                <a:gd name="T5" fmla="*/ 2147483647 h 2052"/>
                <a:gd name="T6" fmla="*/ 2147483647 w 954"/>
                <a:gd name="T7" fmla="*/ 2147483647 h 2052"/>
                <a:gd name="T8" fmla="*/ 2147483647 w 954"/>
                <a:gd name="T9" fmla="*/ 2147483647 h 2052"/>
                <a:gd name="T10" fmla="*/ 2147483647 w 954"/>
                <a:gd name="T11" fmla="*/ 2147483647 h 2052"/>
                <a:gd name="T12" fmla="*/ 2147483647 w 954"/>
                <a:gd name="T13" fmla="*/ 2147483647 h 2052"/>
                <a:gd name="T14" fmla="*/ 2147483647 w 954"/>
                <a:gd name="T15" fmla="*/ 2147483647 h 2052"/>
                <a:gd name="T16" fmla="*/ 2147483647 w 954"/>
                <a:gd name="T17" fmla="*/ 2147483647 h 2052"/>
                <a:gd name="T18" fmla="*/ 2147483647 w 954"/>
                <a:gd name="T19" fmla="*/ 2147483647 h 2052"/>
                <a:gd name="T20" fmla="*/ 2147483647 w 954"/>
                <a:gd name="T21" fmla="*/ 2147483647 h 2052"/>
                <a:gd name="T22" fmla="*/ 2147483647 w 954"/>
                <a:gd name="T23" fmla="*/ 0 h 2052"/>
                <a:gd name="T24" fmla="*/ 2147483647 w 954"/>
                <a:gd name="T25" fmla="*/ 2147483647 h 2052"/>
                <a:gd name="T26" fmla="*/ 2147483647 w 954"/>
                <a:gd name="T27" fmla="*/ 2147483647 h 2052"/>
                <a:gd name="T28" fmla="*/ 2147483647 w 954"/>
                <a:gd name="T29" fmla="*/ 2147483647 h 2052"/>
                <a:gd name="T30" fmla="*/ 2147483647 w 954"/>
                <a:gd name="T31" fmla="*/ 2147483647 h 2052"/>
                <a:gd name="T32" fmla="*/ 2147483647 w 954"/>
                <a:gd name="T33" fmla="*/ 2147483647 h 2052"/>
                <a:gd name="T34" fmla="*/ 2147483647 w 954"/>
                <a:gd name="T35" fmla="*/ 2147483647 h 2052"/>
                <a:gd name="T36" fmla="*/ 2147483647 w 954"/>
                <a:gd name="T37" fmla="*/ 2147483647 h 2052"/>
                <a:gd name="T38" fmla="*/ 2147483647 w 954"/>
                <a:gd name="T39" fmla="*/ 2147483647 h 2052"/>
                <a:gd name="T40" fmla="*/ 2147483647 w 954"/>
                <a:gd name="T41" fmla="*/ 2147483647 h 2052"/>
                <a:gd name="T42" fmla="*/ 2147483647 w 954"/>
                <a:gd name="T43" fmla="*/ 2147483647 h 2052"/>
                <a:gd name="T44" fmla="*/ 2147483647 w 954"/>
                <a:gd name="T45" fmla="*/ 2147483647 h 2052"/>
                <a:gd name="T46" fmla="*/ 2147483647 w 954"/>
                <a:gd name="T47" fmla="*/ 2147483647 h 2052"/>
                <a:gd name="T48" fmla="*/ 2147483647 w 954"/>
                <a:gd name="T49" fmla="*/ 2147483647 h 2052"/>
                <a:gd name="T50" fmla="*/ 2147483647 w 954"/>
                <a:gd name="T51" fmla="*/ 2147483647 h 2052"/>
                <a:gd name="T52" fmla="*/ 2147483647 w 954"/>
                <a:gd name="T53" fmla="*/ 2147483647 h 2052"/>
                <a:gd name="T54" fmla="*/ 2147483647 w 954"/>
                <a:gd name="T55" fmla="*/ 2147483647 h 2052"/>
                <a:gd name="T56" fmla="*/ 2147483647 w 954"/>
                <a:gd name="T57" fmla="*/ 2147483647 h 2052"/>
                <a:gd name="T58" fmla="*/ 2147483647 w 954"/>
                <a:gd name="T59" fmla="*/ 2147483647 h 2052"/>
                <a:gd name="T60" fmla="*/ 2147483647 w 954"/>
                <a:gd name="T61" fmla="*/ 2147483647 h 2052"/>
                <a:gd name="T62" fmla="*/ 2147483647 w 954"/>
                <a:gd name="T63" fmla="*/ 2147483647 h 2052"/>
                <a:gd name="T64" fmla="*/ 2147483647 w 954"/>
                <a:gd name="T65" fmla="*/ 2147483647 h 2052"/>
                <a:gd name="T66" fmla="*/ 2147483647 w 954"/>
                <a:gd name="T67" fmla="*/ 2147483647 h 2052"/>
                <a:gd name="T68" fmla="*/ 2147483647 w 954"/>
                <a:gd name="T69" fmla="*/ 2147483647 h 2052"/>
                <a:gd name="T70" fmla="*/ 2147483647 w 954"/>
                <a:gd name="T71" fmla="*/ 2147483647 h 2052"/>
                <a:gd name="T72" fmla="*/ 2147483647 w 954"/>
                <a:gd name="T73" fmla="*/ 2147483647 h 205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54"/>
                <a:gd name="T112" fmla="*/ 0 h 2052"/>
                <a:gd name="T113" fmla="*/ 954 w 954"/>
                <a:gd name="T114" fmla="*/ 2052 h 205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54" h="2052">
                  <a:moveTo>
                    <a:pt x="0" y="894"/>
                  </a:moveTo>
                  <a:lnTo>
                    <a:pt x="12" y="828"/>
                  </a:lnTo>
                  <a:lnTo>
                    <a:pt x="24" y="768"/>
                  </a:lnTo>
                  <a:lnTo>
                    <a:pt x="42" y="708"/>
                  </a:lnTo>
                  <a:lnTo>
                    <a:pt x="54" y="648"/>
                  </a:lnTo>
                  <a:lnTo>
                    <a:pt x="66" y="588"/>
                  </a:lnTo>
                  <a:lnTo>
                    <a:pt x="78" y="528"/>
                  </a:lnTo>
                  <a:lnTo>
                    <a:pt x="90" y="474"/>
                  </a:lnTo>
                  <a:lnTo>
                    <a:pt x="102" y="420"/>
                  </a:lnTo>
                  <a:lnTo>
                    <a:pt x="120" y="372"/>
                  </a:lnTo>
                  <a:lnTo>
                    <a:pt x="132" y="318"/>
                  </a:lnTo>
                  <a:lnTo>
                    <a:pt x="144" y="276"/>
                  </a:lnTo>
                  <a:lnTo>
                    <a:pt x="156" y="234"/>
                  </a:lnTo>
                  <a:lnTo>
                    <a:pt x="168" y="192"/>
                  </a:lnTo>
                  <a:lnTo>
                    <a:pt x="180" y="156"/>
                  </a:lnTo>
                  <a:lnTo>
                    <a:pt x="198" y="126"/>
                  </a:lnTo>
                  <a:lnTo>
                    <a:pt x="210" y="96"/>
                  </a:lnTo>
                  <a:lnTo>
                    <a:pt x="222" y="72"/>
                  </a:lnTo>
                  <a:lnTo>
                    <a:pt x="234" y="48"/>
                  </a:lnTo>
                  <a:lnTo>
                    <a:pt x="246" y="30"/>
                  </a:lnTo>
                  <a:lnTo>
                    <a:pt x="258" y="18"/>
                  </a:lnTo>
                  <a:lnTo>
                    <a:pt x="276" y="6"/>
                  </a:lnTo>
                  <a:lnTo>
                    <a:pt x="288" y="0"/>
                  </a:lnTo>
                  <a:lnTo>
                    <a:pt x="300" y="0"/>
                  </a:lnTo>
                  <a:lnTo>
                    <a:pt x="312" y="0"/>
                  </a:lnTo>
                  <a:lnTo>
                    <a:pt x="324" y="6"/>
                  </a:lnTo>
                  <a:lnTo>
                    <a:pt x="342" y="18"/>
                  </a:lnTo>
                  <a:lnTo>
                    <a:pt x="354" y="30"/>
                  </a:lnTo>
                  <a:lnTo>
                    <a:pt x="366" y="48"/>
                  </a:lnTo>
                  <a:lnTo>
                    <a:pt x="378" y="72"/>
                  </a:lnTo>
                  <a:lnTo>
                    <a:pt x="390" y="96"/>
                  </a:lnTo>
                  <a:lnTo>
                    <a:pt x="402" y="126"/>
                  </a:lnTo>
                  <a:lnTo>
                    <a:pt x="420" y="156"/>
                  </a:lnTo>
                  <a:lnTo>
                    <a:pt x="432" y="192"/>
                  </a:lnTo>
                  <a:lnTo>
                    <a:pt x="444" y="234"/>
                  </a:lnTo>
                  <a:lnTo>
                    <a:pt x="456" y="276"/>
                  </a:lnTo>
                  <a:lnTo>
                    <a:pt x="468" y="318"/>
                  </a:lnTo>
                  <a:lnTo>
                    <a:pt x="480" y="372"/>
                  </a:lnTo>
                  <a:lnTo>
                    <a:pt x="498" y="420"/>
                  </a:lnTo>
                  <a:lnTo>
                    <a:pt x="510" y="474"/>
                  </a:lnTo>
                  <a:lnTo>
                    <a:pt x="522" y="528"/>
                  </a:lnTo>
                  <a:lnTo>
                    <a:pt x="534" y="588"/>
                  </a:lnTo>
                  <a:lnTo>
                    <a:pt x="546" y="648"/>
                  </a:lnTo>
                  <a:lnTo>
                    <a:pt x="558" y="708"/>
                  </a:lnTo>
                  <a:lnTo>
                    <a:pt x="576" y="768"/>
                  </a:lnTo>
                  <a:lnTo>
                    <a:pt x="588" y="828"/>
                  </a:lnTo>
                  <a:lnTo>
                    <a:pt x="600" y="894"/>
                  </a:lnTo>
                  <a:lnTo>
                    <a:pt x="612" y="960"/>
                  </a:lnTo>
                  <a:lnTo>
                    <a:pt x="624" y="1020"/>
                  </a:lnTo>
                  <a:lnTo>
                    <a:pt x="636" y="1086"/>
                  </a:lnTo>
                  <a:lnTo>
                    <a:pt x="654" y="1152"/>
                  </a:lnTo>
                  <a:lnTo>
                    <a:pt x="666" y="1218"/>
                  </a:lnTo>
                  <a:lnTo>
                    <a:pt x="678" y="1278"/>
                  </a:lnTo>
                  <a:lnTo>
                    <a:pt x="690" y="1338"/>
                  </a:lnTo>
                  <a:lnTo>
                    <a:pt x="702" y="1398"/>
                  </a:lnTo>
                  <a:lnTo>
                    <a:pt x="714" y="1458"/>
                  </a:lnTo>
                  <a:lnTo>
                    <a:pt x="732" y="1518"/>
                  </a:lnTo>
                  <a:lnTo>
                    <a:pt x="744" y="1572"/>
                  </a:lnTo>
                  <a:lnTo>
                    <a:pt x="756" y="1626"/>
                  </a:lnTo>
                  <a:lnTo>
                    <a:pt x="768" y="1674"/>
                  </a:lnTo>
                  <a:lnTo>
                    <a:pt x="780" y="1728"/>
                  </a:lnTo>
                  <a:lnTo>
                    <a:pt x="792" y="1770"/>
                  </a:lnTo>
                  <a:lnTo>
                    <a:pt x="810" y="1812"/>
                  </a:lnTo>
                  <a:lnTo>
                    <a:pt x="822" y="1854"/>
                  </a:lnTo>
                  <a:lnTo>
                    <a:pt x="834" y="1890"/>
                  </a:lnTo>
                  <a:lnTo>
                    <a:pt x="846" y="1920"/>
                  </a:lnTo>
                  <a:lnTo>
                    <a:pt x="858" y="1950"/>
                  </a:lnTo>
                  <a:lnTo>
                    <a:pt x="870" y="1974"/>
                  </a:lnTo>
                  <a:lnTo>
                    <a:pt x="888" y="1998"/>
                  </a:lnTo>
                  <a:lnTo>
                    <a:pt x="900" y="2016"/>
                  </a:lnTo>
                  <a:lnTo>
                    <a:pt x="912" y="2028"/>
                  </a:lnTo>
                  <a:lnTo>
                    <a:pt x="924" y="2040"/>
                  </a:lnTo>
                  <a:lnTo>
                    <a:pt x="936" y="2046"/>
                  </a:lnTo>
                  <a:lnTo>
                    <a:pt x="954" y="2052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27" name="Group 93">
            <a:extLst>
              <a:ext uri="{FF2B5EF4-FFF2-40B4-BE49-F238E27FC236}">
                <a16:creationId xmlns:a16="http://schemas.microsoft.com/office/drawing/2014/main" id="{EFBD5AFE-9628-4039-9B08-5E4AE8355976}"/>
              </a:ext>
            </a:extLst>
          </p:cNvPr>
          <p:cNvGrpSpPr>
            <a:grpSpLocks/>
          </p:cNvGrpSpPr>
          <p:nvPr/>
        </p:nvGrpSpPr>
        <p:grpSpPr bwMode="auto">
          <a:xfrm>
            <a:off x="7773989" y="5145088"/>
            <a:ext cx="2238375" cy="1295400"/>
            <a:chOff x="2600325" y="1736725"/>
            <a:chExt cx="4133850" cy="3257550"/>
          </a:xfrm>
        </p:grpSpPr>
        <p:sp>
          <p:nvSpPr>
            <p:cNvPr id="17467" name="Freeform 2148">
              <a:extLst>
                <a:ext uri="{FF2B5EF4-FFF2-40B4-BE49-F238E27FC236}">
                  <a16:creationId xmlns:a16="http://schemas.microsoft.com/office/drawing/2014/main" id="{F125968E-50E2-4B25-8556-D6D1DFA0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325" y="1736725"/>
              <a:ext cx="2619375" cy="2066925"/>
            </a:xfrm>
            <a:custGeom>
              <a:avLst/>
              <a:gdLst>
                <a:gd name="T0" fmla="*/ 2147483647 w 1650"/>
                <a:gd name="T1" fmla="*/ 2147483647 h 1302"/>
                <a:gd name="T2" fmla="*/ 2147483647 w 1650"/>
                <a:gd name="T3" fmla="*/ 2147483647 h 1302"/>
                <a:gd name="T4" fmla="*/ 2147483647 w 1650"/>
                <a:gd name="T5" fmla="*/ 2147483647 h 1302"/>
                <a:gd name="T6" fmla="*/ 2147483647 w 1650"/>
                <a:gd name="T7" fmla="*/ 2147483647 h 1302"/>
                <a:gd name="T8" fmla="*/ 2147483647 w 1650"/>
                <a:gd name="T9" fmla="*/ 2147483647 h 1302"/>
                <a:gd name="T10" fmla="*/ 2147483647 w 1650"/>
                <a:gd name="T11" fmla="*/ 2147483647 h 1302"/>
                <a:gd name="T12" fmla="*/ 2147483647 w 1650"/>
                <a:gd name="T13" fmla="*/ 2147483647 h 1302"/>
                <a:gd name="T14" fmla="*/ 2147483647 w 1650"/>
                <a:gd name="T15" fmla="*/ 2147483647 h 1302"/>
                <a:gd name="T16" fmla="*/ 2147483647 w 1650"/>
                <a:gd name="T17" fmla="*/ 2147483647 h 1302"/>
                <a:gd name="T18" fmla="*/ 2147483647 w 1650"/>
                <a:gd name="T19" fmla="*/ 2147483647 h 1302"/>
                <a:gd name="T20" fmla="*/ 2147483647 w 1650"/>
                <a:gd name="T21" fmla="*/ 2147483647 h 1302"/>
                <a:gd name="T22" fmla="*/ 2147483647 w 1650"/>
                <a:gd name="T23" fmla="*/ 2147483647 h 1302"/>
                <a:gd name="T24" fmla="*/ 2147483647 w 1650"/>
                <a:gd name="T25" fmla="*/ 2147483647 h 1302"/>
                <a:gd name="T26" fmla="*/ 2147483647 w 1650"/>
                <a:gd name="T27" fmla="*/ 2147483647 h 1302"/>
                <a:gd name="T28" fmla="*/ 2147483647 w 1650"/>
                <a:gd name="T29" fmla="*/ 2147483647 h 1302"/>
                <a:gd name="T30" fmla="*/ 2147483647 w 1650"/>
                <a:gd name="T31" fmla="*/ 2147483647 h 1302"/>
                <a:gd name="T32" fmla="*/ 2147483647 w 1650"/>
                <a:gd name="T33" fmla="*/ 0 h 1302"/>
                <a:gd name="T34" fmla="*/ 2147483647 w 1650"/>
                <a:gd name="T35" fmla="*/ 2147483647 h 1302"/>
                <a:gd name="T36" fmla="*/ 2147483647 w 1650"/>
                <a:gd name="T37" fmla="*/ 2147483647 h 1302"/>
                <a:gd name="T38" fmla="*/ 2147483647 w 1650"/>
                <a:gd name="T39" fmla="*/ 2147483647 h 1302"/>
                <a:gd name="T40" fmla="*/ 2147483647 w 1650"/>
                <a:gd name="T41" fmla="*/ 2147483647 h 1302"/>
                <a:gd name="T42" fmla="*/ 2147483647 w 1650"/>
                <a:gd name="T43" fmla="*/ 2147483647 h 1302"/>
                <a:gd name="T44" fmla="*/ 2147483647 w 1650"/>
                <a:gd name="T45" fmla="*/ 2147483647 h 1302"/>
                <a:gd name="T46" fmla="*/ 2147483647 w 1650"/>
                <a:gd name="T47" fmla="*/ 2147483647 h 1302"/>
                <a:gd name="T48" fmla="*/ 2147483647 w 1650"/>
                <a:gd name="T49" fmla="*/ 2147483647 h 1302"/>
                <a:gd name="T50" fmla="*/ 2147483647 w 1650"/>
                <a:gd name="T51" fmla="*/ 2147483647 h 1302"/>
                <a:gd name="T52" fmla="*/ 2147483647 w 1650"/>
                <a:gd name="T53" fmla="*/ 2147483647 h 1302"/>
                <a:gd name="T54" fmla="*/ 2147483647 w 1650"/>
                <a:gd name="T55" fmla="*/ 2147483647 h 1302"/>
                <a:gd name="T56" fmla="*/ 2147483647 w 1650"/>
                <a:gd name="T57" fmla="*/ 2147483647 h 1302"/>
                <a:gd name="T58" fmla="*/ 2147483647 w 1650"/>
                <a:gd name="T59" fmla="*/ 2147483647 h 1302"/>
                <a:gd name="T60" fmla="*/ 2147483647 w 1650"/>
                <a:gd name="T61" fmla="*/ 2147483647 h 1302"/>
                <a:gd name="T62" fmla="*/ 2147483647 w 1650"/>
                <a:gd name="T63" fmla="*/ 2147483647 h 1302"/>
                <a:gd name="T64" fmla="*/ 2147483647 w 1650"/>
                <a:gd name="T65" fmla="*/ 2147483647 h 1302"/>
                <a:gd name="T66" fmla="*/ 2147483647 w 1650"/>
                <a:gd name="T67" fmla="*/ 2147483647 h 1302"/>
                <a:gd name="T68" fmla="*/ 2147483647 w 1650"/>
                <a:gd name="T69" fmla="*/ 2147483647 h 1302"/>
                <a:gd name="T70" fmla="*/ 2147483647 w 1650"/>
                <a:gd name="T71" fmla="*/ 2147483647 h 1302"/>
                <a:gd name="T72" fmla="*/ 2147483647 w 1650"/>
                <a:gd name="T73" fmla="*/ 2147483647 h 1302"/>
                <a:gd name="T74" fmla="*/ 2147483647 w 1650"/>
                <a:gd name="T75" fmla="*/ 2147483647 h 1302"/>
                <a:gd name="T76" fmla="*/ 2147483647 w 1650"/>
                <a:gd name="T77" fmla="*/ 2147483647 h 1302"/>
                <a:gd name="T78" fmla="*/ 2147483647 w 1650"/>
                <a:gd name="T79" fmla="*/ 2147483647 h 1302"/>
                <a:gd name="T80" fmla="*/ 2147483647 w 1650"/>
                <a:gd name="T81" fmla="*/ 2147483647 h 1302"/>
                <a:gd name="T82" fmla="*/ 2147483647 w 1650"/>
                <a:gd name="T83" fmla="*/ 2147483647 h 130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50"/>
                <a:gd name="T127" fmla="*/ 0 h 1302"/>
                <a:gd name="T128" fmla="*/ 1650 w 1650"/>
                <a:gd name="T129" fmla="*/ 1302 h 130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50" h="1302">
                  <a:moveTo>
                    <a:pt x="0" y="1026"/>
                  </a:moveTo>
                  <a:lnTo>
                    <a:pt x="12" y="1056"/>
                  </a:lnTo>
                  <a:lnTo>
                    <a:pt x="24" y="1086"/>
                  </a:lnTo>
                  <a:lnTo>
                    <a:pt x="36" y="1116"/>
                  </a:lnTo>
                  <a:lnTo>
                    <a:pt x="48" y="1146"/>
                  </a:lnTo>
                  <a:lnTo>
                    <a:pt x="60" y="1176"/>
                  </a:lnTo>
                  <a:lnTo>
                    <a:pt x="78" y="1200"/>
                  </a:lnTo>
                  <a:lnTo>
                    <a:pt x="90" y="1224"/>
                  </a:lnTo>
                  <a:lnTo>
                    <a:pt x="102" y="1248"/>
                  </a:lnTo>
                  <a:lnTo>
                    <a:pt x="114" y="1266"/>
                  </a:lnTo>
                  <a:lnTo>
                    <a:pt x="126" y="1278"/>
                  </a:lnTo>
                  <a:lnTo>
                    <a:pt x="138" y="1290"/>
                  </a:lnTo>
                  <a:lnTo>
                    <a:pt x="156" y="1296"/>
                  </a:lnTo>
                  <a:lnTo>
                    <a:pt x="168" y="1302"/>
                  </a:lnTo>
                  <a:lnTo>
                    <a:pt x="180" y="1302"/>
                  </a:lnTo>
                  <a:lnTo>
                    <a:pt x="192" y="1296"/>
                  </a:lnTo>
                  <a:lnTo>
                    <a:pt x="204" y="1290"/>
                  </a:lnTo>
                  <a:lnTo>
                    <a:pt x="216" y="1272"/>
                  </a:lnTo>
                  <a:lnTo>
                    <a:pt x="234" y="1260"/>
                  </a:lnTo>
                  <a:lnTo>
                    <a:pt x="246" y="1236"/>
                  </a:lnTo>
                  <a:lnTo>
                    <a:pt x="258" y="1212"/>
                  </a:lnTo>
                  <a:lnTo>
                    <a:pt x="270" y="1182"/>
                  </a:lnTo>
                  <a:lnTo>
                    <a:pt x="282" y="1146"/>
                  </a:lnTo>
                  <a:lnTo>
                    <a:pt x="294" y="1110"/>
                  </a:lnTo>
                  <a:lnTo>
                    <a:pt x="312" y="1068"/>
                  </a:lnTo>
                  <a:lnTo>
                    <a:pt x="324" y="1026"/>
                  </a:lnTo>
                  <a:lnTo>
                    <a:pt x="336" y="978"/>
                  </a:lnTo>
                  <a:lnTo>
                    <a:pt x="348" y="924"/>
                  </a:lnTo>
                  <a:lnTo>
                    <a:pt x="360" y="876"/>
                  </a:lnTo>
                  <a:lnTo>
                    <a:pt x="372" y="822"/>
                  </a:lnTo>
                  <a:lnTo>
                    <a:pt x="390" y="768"/>
                  </a:lnTo>
                  <a:lnTo>
                    <a:pt x="402" y="708"/>
                  </a:lnTo>
                  <a:lnTo>
                    <a:pt x="414" y="654"/>
                  </a:lnTo>
                  <a:lnTo>
                    <a:pt x="426" y="600"/>
                  </a:lnTo>
                  <a:lnTo>
                    <a:pt x="438" y="540"/>
                  </a:lnTo>
                  <a:lnTo>
                    <a:pt x="450" y="486"/>
                  </a:lnTo>
                  <a:lnTo>
                    <a:pt x="468" y="432"/>
                  </a:lnTo>
                  <a:lnTo>
                    <a:pt x="480" y="378"/>
                  </a:lnTo>
                  <a:lnTo>
                    <a:pt x="492" y="330"/>
                  </a:lnTo>
                  <a:lnTo>
                    <a:pt x="504" y="282"/>
                  </a:lnTo>
                  <a:lnTo>
                    <a:pt x="516" y="234"/>
                  </a:lnTo>
                  <a:lnTo>
                    <a:pt x="528" y="192"/>
                  </a:lnTo>
                  <a:lnTo>
                    <a:pt x="546" y="150"/>
                  </a:lnTo>
                  <a:lnTo>
                    <a:pt x="558" y="120"/>
                  </a:lnTo>
                  <a:lnTo>
                    <a:pt x="570" y="84"/>
                  </a:lnTo>
                  <a:lnTo>
                    <a:pt x="582" y="60"/>
                  </a:lnTo>
                  <a:lnTo>
                    <a:pt x="594" y="36"/>
                  </a:lnTo>
                  <a:lnTo>
                    <a:pt x="606" y="18"/>
                  </a:lnTo>
                  <a:lnTo>
                    <a:pt x="624" y="6"/>
                  </a:lnTo>
                  <a:lnTo>
                    <a:pt x="636" y="0"/>
                  </a:lnTo>
                  <a:lnTo>
                    <a:pt x="648" y="0"/>
                  </a:lnTo>
                  <a:lnTo>
                    <a:pt x="660" y="0"/>
                  </a:lnTo>
                  <a:lnTo>
                    <a:pt x="672" y="6"/>
                  </a:lnTo>
                  <a:lnTo>
                    <a:pt x="690" y="18"/>
                  </a:lnTo>
                  <a:lnTo>
                    <a:pt x="702" y="36"/>
                  </a:lnTo>
                  <a:lnTo>
                    <a:pt x="714" y="60"/>
                  </a:lnTo>
                  <a:lnTo>
                    <a:pt x="726" y="84"/>
                  </a:lnTo>
                  <a:lnTo>
                    <a:pt x="738" y="120"/>
                  </a:lnTo>
                  <a:lnTo>
                    <a:pt x="750" y="150"/>
                  </a:lnTo>
                  <a:lnTo>
                    <a:pt x="768" y="192"/>
                  </a:lnTo>
                  <a:lnTo>
                    <a:pt x="780" y="234"/>
                  </a:lnTo>
                  <a:lnTo>
                    <a:pt x="792" y="282"/>
                  </a:lnTo>
                  <a:lnTo>
                    <a:pt x="804" y="330"/>
                  </a:lnTo>
                  <a:lnTo>
                    <a:pt x="816" y="378"/>
                  </a:lnTo>
                  <a:lnTo>
                    <a:pt x="828" y="432"/>
                  </a:lnTo>
                  <a:lnTo>
                    <a:pt x="846" y="486"/>
                  </a:lnTo>
                  <a:lnTo>
                    <a:pt x="858" y="540"/>
                  </a:lnTo>
                  <a:lnTo>
                    <a:pt x="870" y="600"/>
                  </a:lnTo>
                  <a:lnTo>
                    <a:pt x="882" y="654"/>
                  </a:lnTo>
                  <a:lnTo>
                    <a:pt x="894" y="708"/>
                  </a:lnTo>
                  <a:lnTo>
                    <a:pt x="906" y="768"/>
                  </a:lnTo>
                  <a:lnTo>
                    <a:pt x="924" y="822"/>
                  </a:lnTo>
                  <a:lnTo>
                    <a:pt x="936" y="876"/>
                  </a:lnTo>
                  <a:lnTo>
                    <a:pt x="948" y="924"/>
                  </a:lnTo>
                  <a:lnTo>
                    <a:pt x="960" y="978"/>
                  </a:lnTo>
                  <a:lnTo>
                    <a:pt x="972" y="1026"/>
                  </a:lnTo>
                  <a:lnTo>
                    <a:pt x="984" y="1068"/>
                  </a:lnTo>
                  <a:lnTo>
                    <a:pt x="1002" y="1110"/>
                  </a:lnTo>
                  <a:lnTo>
                    <a:pt x="1014" y="1146"/>
                  </a:lnTo>
                  <a:lnTo>
                    <a:pt x="1026" y="1182"/>
                  </a:lnTo>
                  <a:lnTo>
                    <a:pt x="1038" y="1212"/>
                  </a:lnTo>
                  <a:lnTo>
                    <a:pt x="1050" y="1236"/>
                  </a:lnTo>
                  <a:lnTo>
                    <a:pt x="1062" y="1260"/>
                  </a:lnTo>
                  <a:lnTo>
                    <a:pt x="1080" y="1272"/>
                  </a:lnTo>
                  <a:lnTo>
                    <a:pt x="1092" y="1290"/>
                  </a:lnTo>
                  <a:lnTo>
                    <a:pt x="1104" y="1296"/>
                  </a:lnTo>
                  <a:lnTo>
                    <a:pt x="1116" y="1302"/>
                  </a:lnTo>
                  <a:lnTo>
                    <a:pt x="1128" y="1302"/>
                  </a:lnTo>
                  <a:lnTo>
                    <a:pt x="1140" y="1296"/>
                  </a:lnTo>
                  <a:lnTo>
                    <a:pt x="1158" y="1290"/>
                  </a:lnTo>
                  <a:lnTo>
                    <a:pt x="1170" y="1278"/>
                  </a:lnTo>
                  <a:lnTo>
                    <a:pt x="1182" y="1266"/>
                  </a:lnTo>
                  <a:lnTo>
                    <a:pt x="1194" y="1248"/>
                  </a:lnTo>
                  <a:lnTo>
                    <a:pt x="1206" y="1224"/>
                  </a:lnTo>
                  <a:lnTo>
                    <a:pt x="1218" y="1200"/>
                  </a:lnTo>
                  <a:lnTo>
                    <a:pt x="1236" y="1176"/>
                  </a:lnTo>
                  <a:lnTo>
                    <a:pt x="1248" y="1146"/>
                  </a:lnTo>
                  <a:lnTo>
                    <a:pt x="1260" y="1116"/>
                  </a:lnTo>
                  <a:lnTo>
                    <a:pt x="1272" y="1086"/>
                  </a:lnTo>
                  <a:lnTo>
                    <a:pt x="1284" y="1056"/>
                  </a:lnTo>
                  <a:lnTo>
                    <a:pt x="1302" y="1026"/>
                  </a:lnTo>
                  <a:lnTo>
                    <a:pt x="1314" y="990"/>
                  </a:lnTo>
                  <a:lnTo>
                    <a:pt x="1326" y="960"/>
                  </a:lnTo>
                  <a:lnTo>
                    <a:pt x="1338" y="930"/>
                  </a:lnTo>
                  <a:lnTo>
                    <a:pt x="1350" y="900"/>
                  </a:lnTo>
                  <a:lnTo>
                    <a:pt x="1362" y="870"/>
                  </a:lnTo>
                  <a:lnTo>
                    <a:pt x="1380" y="846"/>
                  </a:lnTo>
                  <a:lnTo>
                    <a:pt x="1392" y="822"/>
                  </a:lnTo>
                  <a:lnTo>
                    <a:pt x="1404" y="798"/>
                  </a:lnTo>
                  <a:lnTo>
                    <a:pt x="1416" y="780"/>
                  </a:lnTo>
                  <a:lnTo>
                    <a:pt x="1428" y="768"/>
                  </a:lnTo>
                  <a:lnTo>
                    <a:pt x="1440" y="756"/>
                  </a:lnTo>
                  <a:lnTo>
                    <a:pt x="1458" y="750"/>
                  </a:lnTo>
                  <a:lnTo>
                    <a:pt x="1470" y="744"/>
                  </a:lnTo>
                  <a:lnTo>
                    <a:pt x="1482" y="744"/>
                  </a:lnTo>
                  <a:lnTo>
                    <a:pt x="1494" y="750"/>
                  </a:lnTo>
                  <a:lnTo>
                    <a:pt x="1506" y="756"/>
                  </a:lnTo>
                  <a:lnTo>
                    <a:pt x="1518" y="774"/>
                  </a:lnTo>
                  <a:lnTo>
                    <a:pt x="1536" y="786"/>
                  </a:lnTo>
                  <a:lnTo>
                    <a:pt x="1548" y="810"/>
                  </a:lnTo>
                  <a:lnTo>
                    <a:pt x="1560" y="834"/>
                  </a:lnTo>
                  <a:lnTo>
                    <a:pt x="1572" y="864"/>
                  </a:lnTo>
                  <a:lnTo>
                    <a:pt x="1584" y="900"/>
                  </a:lnTo>
                  <a:lnTo>
                    <a:pt x="1596" y="936"/>
                  </a:lnTo>
                  <a:lnTo>
                    <a:pt x="1614" y="978"/>
                  </a:lnTo>
                  <a:lnTo>
                    <a:pt x="1626" y="1020"/>
                  </a:lnTo>
                  <a:lnTo>
                    <a:pt x="1638" y="1068"/>
                  </a:lnTo>
                  <a:lnTo>
                    <a:pt x="1650" y="1122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8" name="Freeform 2149">
              <a:extLst>
                <a:ext uri="{FF2B5EF4-FFF2-40B4-BE49-F238E27FC236}">
                  <a16:creationId xmlns:a16="http://schemas.microsoft.com/office/drawing/2014/main" id="{00C561D8-1223-4D11-95AF-C7E463F9A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0" y="2917825"/>
              <a:ext cx="1514475" cy="2076450"/>
            </a:xfrm>
            <a:custGeom>
              <a:avLst/>
              <a:gdLst>
                <a:gd name="T0" fmla="*/ 2147483647 w 954"/>
                <a:gd name="T1" fmla="*/ 2147483647 h 1308"/>
                <a:gd name="T2" fmla="*/ 2147483647 w 954"/>
                <a:gd name="T3" fmla="*/ 2147483647 h 1308"/>
                <a:gd name="T4" fmla="*/ 2147483647 w 954"/>
                <a:gd name="T5" fmla="*/ 2147483647 h 1308"/>
                <a:gd name="T6" fmla="*/ 2147483647 w 954"/>
                <a:gd name="T7" fmla="*/ 2147483647 h 1308"/>
                <a:gd name="T8" fmla="*/ 2147483647 w 954"/>
                <a:gd name="T9" fmla="*/ 2147483647 h 1308"/>
                <a:gd name="T10" fmla="*/ 2147483647 w 954"/>
                <a:gd name="T11" fmla="*/ 2147483647 h 1308"/>
                <a:gd name="T12" fmla="*/ 2147483647 w 954"/>
                <a:gd name="T13" fmla="*/ 2147483647 h 1308"/>
                <a:gd name="T14" fmla="*/ 2147483647 w 954"/>
                <a:gd name="T15" fmla="*/ 2147483647 h 1308"/>
                <a:gd name="T16" fmla="*/ 2147483647 w 954"/>
                <a:gd name="T17" fmla="*/ 2147483647 h 1308"/>
                <a:gd name="T18" fmla="*/ 2147483647 w 954"/>
                <a:gd name="T19" fmla="*/ 2147483647 h 1308"/>
                <a:gd name="T20" fmla="*/ 2147483647 w 954"/>
                <a:gd name="T21" fmla="*/ 2147483647 h 1308"/>
                <a:gd name="T22" fmla="*/ 2147483647 w 954"/>
                <a:gd name="T23" fmla="*/ 2147483647 h 1308"/>
                <a:gd name="T24" fmla="*/ 2147483647 w 954"/>
                <a:gd name="T25" fmla="*/ 2147483647 h 1308"/>
                <a:gd name="T26" fmla="*/ 2147483647 w 954"/>
                <a:gd name="T27" fmla="*/ 2147483647 h 1308"/>
                <a:gd name="T28" fmla="*/ 2147483647 w 954"/>
                <a:gd name="T29" fmla="*/ 2147483647 h 1308"/>
                <a:gd name="T30" fmla="*/ 2147483647 w 954"/>
                <a:gd name="T31" fmla="*/ 2147483647 h 1308"/>
                <a:gd name="T32" fmla="*/ 2147483647 w 954"/>
                <a:gd name="T33" fmla="*/ 2147483647 h 1308"/>
                <a:gd name="T34" fmla="*/ 2147483647 w 954"/>
                <a:gd name="T35" fmla="*/ 2147483647 h 1308"/>
                <a:gd name="T36" fmla="*/ 2147483647 w 954"/>
                <a:gd name="T37" fmla="*/ 2147483647 h 1308"/>
                <a:gd name="T38" fmla="*/ 2147483647 w 954"/>
                <a:gd name="T39" fmla="*/ 2147483647 h 1308"/>
                <a:gd name="T40" fmla="*/ 2147483647 w 954"/>
                <a:gd name="T41" fmla="*/ 2147483647 h 1308"/>
                <a:gd name="T42" fmla="*/ 2147483647 w 954"/>
                <a:gd name="T43" fmla="*/ 2147483647 h 1308"/>
                <a:gd name="T44" fmla="*/ 2147483647 w 954"/>
                <a:gd name="T45" fmla="*/ 2147483647 h 1308"/>
                <a:gd name="T46" fmla="*/ 2147483647 w 954"/>
                <a:gd name="T47" fmla="*/ 2147483647 h 1308"/>
                <a:gd name="T48" fmla="*/ 2147483647 w 954"/>
                <a:gd name="T49" fmla="*/ 2147483647 h 1308"/>
                <a:gd name="T50" fmla="*/ 2147483647 w 954"/>
                <a:gd name="T51" fmla="*/ 2147483647 h 1308"/>
                <a:gd name="T52" fmla="*/ 2147483647 w 954"/>
                <a:gd name="T53" fmla="*/ 2147483647 h 1308"/>
                <a:gd name="T54" fmla="*/ 2147483647 w 954"/>
                <a:gd name="T55" fmla="*/ 2147483647 h 1308"/>
                <a:gd name="T56" fmla="*/ 2147483647 w 954"/>
                <a:gd name="T57" fmla="*/ 2147483647 h 1308"/>
                <a:gd name="T58" fmla="*/ 2147483647 w 954"/>
                <a:gd name="T59" fmla="*/ 0 h 1308"/>
                <a:gd name="T60" fmla="*/ 2147483647 w 954"/>
                <a:gd name="T61" fmla="*/ 2147483647 h 1308"/>
                <a:gd name="T62" fmla="*/ 2147483647 w 954"/>
                <a:gd name="T63" fmla="*/ 2147483647 h 1308"/>
                <a:gd name="T64" fmla="*/ 2147483647 w 954"/>
                <a:gd name="T65" fmla="*/ 2147483647 h 1308"/>
                <a:gd name="T66" fmla="*/ 2147483647 w 954"/>
                <a:gd name="T67" fmla="*/ 2147483647 h 1308"/>
                <a:gd name="T68" fmla="*/ 2147483647 w 954"/>
                <a:gd name="T69" fmla="*/ 2147483647 h 1308"/>
                <a:gd name="T70" fmla="*/ 2147483647 w 954"/>
                <a:gd name="T71" fmla="*/ 2147483647 h 1308"/>
                <a:gd name="T72" fmla="*/ 2147483647 w 954"/>
                <a:gd name="T73" fmla="*/ 2147483647 h 13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54"/>
                <a:gd name="T112" fmla="*/ 0 h 1308"/>
                <a:gd name="T113" fmla="*/ 954 w 954"/>
                <a:gd name="T114" fmla="*/ 1308 h 130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54" h="1308">
                  <a:moveTo>
                    <a:pt x="0" y="378"/>
                  </a:moveTo>
                  <a:lnTo>
                    <a:pt x="12" y="426"/>
                  </a:lnTo>
                  <a:lnTo>
                    <a:pt x="24" y="480"/>
                  </a:lnTo>
                  <a:lnTo>
                    <a:pt x="42" y="534"/>
                  </a:lnTo>
                  <a:lnTo>
                    <a:pt x="54" y="594"/>
                  </a:lnTo>
                  <a:lnTo>
                    <a:pt x="66" y="648"/>
                  </a:lnTo>
                  <a:lnTo>
                    <a:pt x="78" y="702"/>
                  </a:lnTo>
                  <a:lnTo>
                    <a:pt x="90" y="762"/>
                  </a:lnTo>
                  <a:lnTo>
                    <a:pt x="102" y="816"/>
                  </a:lnTo>
                  <a:lnTo>
                    <a:pt x="120" y="870"/>
                  </a:lnTo>
                  <a:lnTo>
                    <a:pt x="132" y="924"/>
                  </a:lnTo>
                  <a:lnTo>
                    <a:pt x="144" y="972"/>
                  </a:lnTo>
                  <a:lnTo>
                    <a:pt x="156" y="1020"/>
                  </a:lnTo>
                  <a:lnTo>
                    <a:pt x="168" y="1068"/>
                  </a:lnTo>
                  <a:lnTo>
                    <a:pt x="180" y="1110"/>
                  </a:lnTo>
                  <a:lnTo>
                    <a:pt x="198" y="1152"/>
                  </a:lnTo>
                  <a:lnTo>
                    <a:pt x="210" y="1182"/>
                  </a:lnTo>
                  <a:lnTo>
                    <a:pt x="222" y="1218"/>
                  </a:lnTo>
                  <a:lnTo>
                    <a:pt x="234" y="1242"/>
                  </a:lnTo>
                  <a:lnTo>
                    <a:pt x="246" y="1266"/>
                  </a:lnTo>
                  <a:lnTo>
                    <a:pt x="258" y="1284"/>
                  </a:lnTo>
                  <a:lnTo>
                    <a:pt x="276" y="1296"/>
                  </a:lnTo>
                  <a:lnTo>
                    <a:pt x="288" y="1302"/>
                  </a:lnTo>
                  <a:lnTo>
                    <a:pt x="300" y="1308"/>
                  </a:lnTo>
                  <a:lnTo>
                    <a:pt x="312" y="1302"/>
                  </a:lnTo>
                  <a:lnTo>
                    <a:pt x="324" y="1296"/>
                  </a:lnTo>
                  <a:lnTo>
                    <a:pt x="342" y="1284"/>
                  </a:lnTo>
                  <a:lnTo>
                    <a:pt x="354" y="1266"/>
                  </a:lnTo>
                  <a:lnTo>
                    <a:pt x="366" y="1242"/>
                  </a:lnTo>
                  <a:lnTo>
                    <a:pt x="378" y="1218"/>
                  </a:lnTo>
                  <a:lnTo>
                    <a:pt x="390" y="1182"/>
                  </a:lnTo>
                  <a:lnTo>
                    <a:pt x="402" y="1152"/>
                  </a:lnTo>
                  <a:lnTo>
                    <a:pt x="420" y="1110"/>
                  </a:lnTo>
                  <a:lnTo>
                    <a:pt x="432" y="1068"/>
                  </a:lnTo>
                  <a:lnTo>
                    <a:pt x="444" y="1020"/>
                  </a:lnTo>
                  <a:lnTo>
                    <a:pt x="456" y="972"/>
                  </a:lnTo>
                  <a:lnTo>
                    <a:pt x="468" y="924"/>
                  </a:lnTo>
                  <a:lnTo>
                    <a:pt x="480" y="870"/>
                  </a:lnTo>
                  <a:lnTo>
                    <a:pt x="498" y="816"/>
                  </a:lnTo>
                  <a:lnTo>
                    <a:pt x="510" y="762"/>
                  </a:lnTo>
                  <a:lnTo>
                    <a:pt x="522" y="702"/>
                  </a:lnTo>
                  <a:lnTo>
                    <a:pt x="534" y="648"/>
                  </a:lnTo>
                  <a:lnTo>
                    <a:pt x="546" y="594"/>
                  </a:lnTo>
                  <a:lnTo>
                    <a:pt x="558" y="534"/>
                  </a:lnTo>
                  <a:lnTo>
                    <a:pt x="576" y="480"/>
                  </a:lnTo>
                  <a:lnTo>
                    <a:pt x="588" y="426"/>
                  </a:lnTo>
                  <a:lnTo>
                    <a:pt x="600" y="378"/>
                  </a:lnTo>
                  <a:lnTo>
                    <a:pt x="612" y="324"/>
                  </a:lnTo>
                  <a:lnTo>
                    <a:pt x="624" y="282"/>
                  </a:lnTo>
                  <a:lnTo>
                    <a:pt x="636" y="234"/>
                  </a:lnTo>
                  <a:lnTo>
                    <a:pt x="654" y="192"/>
                  </a:lnTo>
                  <a:lnTo>
                    <a:pt x="666" y="156"/>
                  </a:lnTo>
                  <a:lnTo>
                    <a:pt x="678" y="120"/>
                  </a:lnTo>
                  <a:lnTo>
                    <a:pt x="690" y="90"/>
                  </a:lnTo>
                  <a:lnTo>
                    <a:pt x="702" y="66"/>
                  </a:lnTo>
                  <a:lnTo>
                    <a:pt x="714" y="42"/>
                  </a:lnTo>
                  <a:lnTo>
                    <a:pt x="732" y="30"/>
                  </a:lnTo>
                  <a:lnTo>
                    <a:pt x="744" y="12"/>
                  </a:lnTo>
                  <a:lnTo>
                    <a:pt x="756" y="6"/>
                  </a:lnTo>
                  <a:lnTo>
                    <a:pt x="768" y="0"/>
                  </a:lnTo>
                  <a:lnTo>
                    <a:pt x="780" y="0"/>
                  </a:lnTo>
                  <a:lnTo>
                    <a:pt x="792" y="6"/>
                  </a:lnTo>
                  <a:lnTo>
                    <a:pt x="810" y="12"/>
                  </a:lnTo>
                  <a:lnTo>
                    <a:pt x="822" y="24"/>
                  </a:lnTo>
                  <a:lnTo>
                    <a:pt x="834" y="36"/>
                  </a:lnTo>
                  <a:lnTo>
                    <a:pt x="846" y="54"/>
                  </a:lnTo>
                  <a:lnTo>
                    <a:pt x="858" y="78"/>
                  </a:lnTo>
                  <a:lnTo>
                    <a:pt x="870" y="102"/>
                  </a:lnTo>
                  <a:lnTo>
                    <a:pt x="888" y="126"/>
                  </a:lnTo>
                  <a:lnTo>
                    <a:pt x="900" y="156"/>
                  </a:lnTo>
                  <a:lnTo>
                    <a:pt x="912" y="186"/>
                  </a:lnTo>
                  <a:lnTo>
                    <a:pt x="924" y="216"/>
                  </a:lnTo>
                  <a:lnTo>
                    <a:pt x="936" y="246"/>
                  </a:lnTo>
                  <a:lnTo>
                    <a:pt x="954" y="276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8" name="TextBox 65">
            <a:extLst>
              <a:ext uri="{FF2B5EF4-FFF2-40B4-BE49-F238E27FC236}">
                <a16:creationId xmlns:a16="http://schemas.microsoft.com/office/drawing/2014/main" id="{5CBE61C0-978A-43EF-B8F8-60FAD6364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778786"/>
            <a:ext cx="2962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2"/>
                </a:solidFill>
              </a:rPr>
              <a:t>Rx Signal (</a:t>
            </a:r>
            <a:r>
              <a:rPr lang="en-US" altLang="en-US" b="1" dirty="0" err="1">
                <a:solidFill>
                  <a:schemeClr val="tx2"/>
                </a:solidFill>
              </a:rPr>
              <a:t>Cyclix</a:t>
            </a:r>
            <a:r>
              <a:rPr lang="en-US" altLang="en-US" b="1" dirty="0">
                <a:solidFill>
                  <a:schemeClr val="tx2"/>
                </a:solidFill>
              </a:rPr>
              <a:t> Prefix)</a:t>
            </a:r>
          </a:p>
        </p:txBody>
      </p:sp>
      <p:sp>
        <p:nvSpPr>
          <p:cNvPr id="17429" name="Rectangle 23">
            <a:extLst>
              <a:ext uri="{FF2B5EF4-FFF2-40B4-BE49-F238E27FC236}">
                <a16:creationId xmlns:a16="http://schemas.microsoft.com/office/drawing/2014/main" id="{F834EBA2-4C31-4DBE-866B-3F63A91B2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8" y="1838326"/>
            <a:ext cx="2805112" cy="65722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7430" name="Rectangle 23">
            <a:extLst>
              <a:ext uri="{FF2B5EF4-FFF2-40B4-BE49-F238E27FC236}">
                <a16:creationId xmlns:a16="http://schemas.microsoft.com/office/drawing/2014/main" id="{D0265177-E995-431D-AAD4-DEA8E4F82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3" y="5278439"/>
            <a:ext cx="2762250" cy="56038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7431" name="Rectangle 14">
            <a:extLst>
              <a:ext uri="{FF2B5EF4-FFF2-40B4-BE49-F238E27FC236}">
                <a16:creationId xmlns:a16="http://schemas.microsoft.com/office/drawing/2014/main" id="{4BAADC5A-CFE2-4475-A283-141C3C6F8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838" y="3597276"/>
            <a:ext cx="2817812" cy="6572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7432" name="TextBox 37">
            <a:extLst>
              <a:ext uri="{FF2B5EF4-FFF2-40B4-BE49-F238E27FC236}">
                <a16:creationId xmlns:a16="http://schemas.microsoft.com/office/drawing/2014/main" id="{7FE33669-C57D-4671-A5F2-5F5F12D70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439" y="4191001"/>
            <a:ext cx="434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/>
              <a:t>+</a:t>
            </a:r>
          </a:p>
        </p:txBody>
      </p:sp>
      <p:sp>
        <p:nvSpPr>
          <p:cNvPr id="17433" name="TextBox 33">
            <a:extLst>
              <a:ext uri="{FF2B5EF4-FFF2-40B4-BE49-F238E27FC236}">
                <a16:creationId xmlns:a16="http://schemas.microsoft.com/office/drawing/2014/main" id="{C9446356-EDAA-4CAA-A760-E82CF0585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0" y="1398589"/>
            <a:ext cx="1123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Cyclic Prefix</a:t>
            </a:r>
          </a:p>
        </p:txBody>
      </p:sp>
      <p:sp>
        <p:nvSpPr>
          <p:cNvPr id="17434" name="Rectangle 109">
            <a:extLst>
              <a:ext uri="{FF2B5EF4-FFF2-40B4-BE49-F238E27FC236}">
                <a16:creationId xmlns:a16="http://schemas.microsoft.com/office/drawing/2014/main" id="{C4B4B6EC-F01A-4190-9D51-ABF656084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4" y="3248026"/>
            <a:ext cx="2306637" cy="3167063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7435" name="TextBox 115">
            <a:extLst>
              <a:ext uri="{FF2B5EF4-FFF2-40B4-BE49-F238E27FC236}">
                <a16:creationId xmlns:a16="http://schemas.microsoft.com/office/drawing/2014/main" id="{4930CB30-923A-4BA4-82EA-0F31EF7E6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3286126"/>
            <a:ext cx="219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/>
              <a:t>Correlation at Rx over T</a:t>
            </a:r>
            <a:r>
              <a:rPr lang="en-US" altLang="en-US" sz="1200" b="1" baseline="-25000"/>
              <a:t>s</a:t>
            </a:r>
            <a:endParaRPr lang="en-US" altLang="en-US" sz="1200" b="1"/>
          </a:p>
        </p:txBody>
      </p:sp>
      <p:cxnSp>
        <p:nvCxnSpPr>
          <p:cNvPr id="17436" name="Straight Arrow Connector 28">
            <a:extLst>
              <a:ext uri="{FF2B5EF4-FFF2-40B4-BE49-F238E27FC236}">
                <a16:creationId xmlns:a16="http://schemas.microsoft.com/office/drawing/2014/main" id="{2B4C50D0-0F7B-4A3B-BB6A-74B9A68D445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236788" y="2322514"/>
            <a:ext cx="2470150" cy="142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7" name="Straight Arrow Connector 28">
            <a:extLst>
              <a:ext uri="{FF2B5EF4-FFF2-40B4-BE49-F238E27FC236}">
                <a16:creationId xmlns:a16="http://schemas.microsoft.com/office/drawing/2014/main" id="{7F8AD4FD-D76A-4343-B2B6-69D88D36BE4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84364" y="2314575"/>
            <a:ext cx="365125" cy="79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38" name="TextBox 33">
            <a:extLst>
              <a:ext uri="{FF2B5EF4-FFF2-40B4-BE49-F238E27FC236}">
                <a16:creationId xmlns:a16="http://schemas.microsoft.com/office/drawing/2014/main" id="{A092556B-31BC-4600-B1A1-F68A9C1D6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276" y="2024064"/>
            <a:ext cx="327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endParaRPr lang="en-US" altLang="en-US" sz="1400"/>
          </a:p>
        </p:txBody>
      </p:sp>
      <p:sp>
        <p:nvSpPr>
          <p:cNvPr id="17439" name="TextBox 33">
            <a:extLst>
              <a:ext uri="{FF2B5EF4-FFF2-40B4-BE49-F238E27FC236}">
                <a16:creationId xmlns:a16="http://schemas.microsoft.com/office/drawing/2014/main" id="{269D5F9D-1FBD-4E81-9EAE-7B81FAF76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3" y="1939926"/>
            <a:ext cx="493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r>
              <a:rPr lang="en-US" altLang="en-US" sz="1400"/>
              <a:t>/8</a:t>
            </a:r>
          </a:p>
        </p:txBody>
      </p:sp>
      <p:sp>
        <p:nvSpPr>
          <p:cNvPr id="17440" name="Rectangle 17">
            <a:extLst>
              <a:ext uri="{FF2B5EF4-FFF2-40B4-BE49-F238E27FC236}">
                <a16:creationId xmlns:a16="http://schemas.microsoft.com/office/drawing/2014/main" id="{2845F4CB-CB34-4EC9-ACC7-C93327107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6" y="1746251"/>
            <a:ext cx="436563" cy="1420813"/>
          </a:xfrm>
          <a:prstGeom prst="rect">
            <a:avLst/>
          </a:prstGeom>
          <a:noFill/>
          <a:ln w="25400" algn="ctr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pSp>
        <p:nvGrpSpPr>
          <p:cNvPr id="17441" name="Group 124">
            <a:extLst>
              <a:ext uri="{FF2B5EF4-FFF2-40B4-BE49-F238E27FC236}">
                <a16:creationId xmlns:a16="http://schemas.microsoft.com/office/drawing/2014/main" id="{ADC3C9A5-4CA4-45AB-B3EB-3A6B581AFF88}"/>
              </a:ext>
            </a:extLst>
          </p:cNvPr>
          <p:cNvGrpSpPr>
            <a:grpSpLocks/>
          </p:cNvGrpSpPr>
          <p:nvPr/>
        </p:nvGrpSpPr>
        <p:grpSpPr bwMode="auto">
          <a:xfrm>
            <a:off x="1919289" y="1870075"/>
            <a:ext cx="2776537" cy="1258888"/>
            <a:chOff x="2819400" y="1927225"/>
            <a:chExt cx="3314700" cy="2867025"/>
          </a:xfrm>
        </p:grpSpPr>
        <p:sp>
          <p:nvSpPr>
            <p:cNvPr id="17464" name="Freeform 1668">
              <a:extLst>
                <a:ext uri="{FF2B5EF4-FFF2-40B4-BE49-F238E27FC236}">
                  <a16:creationId xmlns:a16="http://schemas.microsoft.com/office/drawing/2014/main" id="{2B5ADD06-0A6B-41D4-A826-E4FF0EC7F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365500"/>
              <a:ext cx="361950" cy="1381125"/>
            </a:xfrm>
            <a:custGeom>
              <a:avLst/>
              <a:gdLst>
                <a:gd name="T0" fmla="*/ 0 w 228"/>
                <a:gd name="T1" fmla="*/ 2147483647 h 870"/>
                <a:gd name="T2" fmla="*/ 2147483647 w 228"/>
                <a:gd name="T3" fmla="*/ 2147483647 h 870"/>
                <a:gd name="T4" fmla="*/ 2147483647 w 228"/>
                <a:gd name="T5" fmla="*/ 2147483647 h 870"/>
                <a:gd name="T6" fmla="*/ 2147483647 w 228"/>
                <a:gd name="T7" fmla="*/ 2147483647 h 870"/>
                <a:gd name="T8" fmla="*/ 2147483647 w 228"/>
                <a:gd name="T9" fmla="*/ 2147483647 h 870"/>
                <a:gd name="T10" fmla="*/ 2147483647 w 228"/>
                <a:gd name="T11" fmla="*/ 2147483647 h 870"/>
                <a:gd name="T12" fmla="*/ 2147483647 w 228"/>
                <a:gd name="T13" fmla="*/ 2147483647 h 870"/>
                <a:gd name="T14" fmla="*/ 2147483647 w 228"/>
                <a:gd name="T15" fmla="*/ 2147483647 h 870"/>
                <a:gd name="T16" fmla="*/ 2147483647 w 228"/>
                <a:gd name="T17" fmla="*/ 2147483647 h 870"/>
                <a:gd name="T18" fmla="*/ 2147483647 w 228"/>
                <a:gd name="T19" fmla="*/ 2147483647 h 870"/>
                <a:gd name="T20" fmla="*/ 2147483647 w 228"/>
                <a:gd name="T21" fmla="*/ 2147483647 h 870"/>
                <a:gd name="T22" fmla="*/ 2147483647 w 228"/>
                <a:gd name="T23" fmla="*/ 2147483647 h 870"/>
                <a:gd name="T24" fmla="*/ 2147483647 w 228"/>
                <a:gd name="T25" fmla="*/ 2147483647 h 870"/>
                <a:gd name="T26" fmla="*/ 2147483647 w 228"/>
                <a:gd name="T27" fmla="*/ 2147483647 h 870"/>
                <a:gd name="T28" fmla="*/ 2147483647 w 228"/>
                <a:gd name="T29" fmla="*/ 2147483647 h 870"/>
                <a:gd name="T30" fmla="*/ 2147483647 w 228"/>
                <a:gd name="T31" fmla="*/ 2147483647 h 870"/>
                <a:gd name="T32" fmla="*/ 2147483647 w 228"/>
                <a:gd name="T33" fmla="*/ 2147483647 h 870"/>
                <a:gd name="T34" fmla="*/ 2147483647 w 228"/>
                <a:gd name="T35" fmla="*/ 2147483647 h 870"/>
                <a:gd name="T36" fmla="*/ 2147483647 w 228"/>
                <a:gd name="T37" fmla="*/ 2147483647 h 870"/>
                <a:gd name="T38" fmla="*/ 2147483647 w 228"/>
                <a:gd name="T39" fmla="*/ 2147483647 h 870"/>
                <a:gd name="T40" fmla="*/ 2147483647 w 228"/>
                <a:gd name="T41" fmla="*/ 2147483647 h 870"/>
                <a:gd name="T42" fmla="*/ 2147483647 w 228"/>
                <a:gd name="T43" fmla="*/ 2147483647 h 870"/>
                <a:gd name="T44" fmla="*/ 2147483647 w 228"/>
                <a:gd name="T45" fmla="*/ 2147483647 h 870"/>
                <a:gd name="T46" fmla="*/ 2147483647 w 228"/>
                <a:gd name="T47" fmla="*/ 2147483647 h 870"/>
                <a:gd name="T48" fmla="*/ 2147483647 w 228"/>
                <a:gd name="T49" fmla="*/ 2147483647 h 870"/>
                <a:gd name="T50" fmla="*/ 2147483647 w 228"/>
                <a:gd name="T51" fmla="*/ 0 h 8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870"/>
                <a:gd name="T80" fmla="*/ 228 w 228"/>
                <a:gd name="T81" fmla="*/ 870 h 8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870">
                  <a:moveTo>
                    <a:pt x="0" y="870"/>
                  </a:moveTo>
                  <a:lnTo>
                    <a:pt x="6" y="858"/>
                  </a:lnTo>
                  <a:lnTo>
                    <a:pt x="18" y="846"/>
                  </a:lnTo>
                  <a:lnTo>
                    <a:pt x="24" y="828"/>
                  </a:lnTo>
                  <a:lnTo>
                    <a:pt x="36" y="810"/>
                  </a:lnTo>
                  <a:lnTo>
                    <a:pt x="42" y="786"/>
                  </a:lnTo>
                  <a:lnTo>
                    <a:pt x="54" y="762"/>
                  </a:lnTo>
                  <a:lnTo>
                    <a:pt x="66" y="738"/>
                  </a:lnTo>
                  <a:lnTo>
                    <a:pt x="72" y="708"/>
                  </a:lnTo>
                  <a:lnTo>
                    <a:pt x="84" y="678"/>
                  </a:lnTo>
                  <a:lnTo>
                    <a:pt x="90" y="642"/>
                  </a:lnTo>
                  <a:lnTo>
                    <a:pt x="102" y="612"/>
                  </a:lnTo>
                  <a:lnTo>
                    <a:pt x="108" y="576"/>
                  </a:lnTo>
                  <a:lnTo>
                    <a:pt x="120" y="540"/>
                  </a:lnTo>
                  <a:lnTo>
                    <a:pt x="126" y="498"/>
                  </a:lnTo>
                  <a:lnTo>
                    <a:pt x="138" y="456"/>
                  </a:lnTo>
                  <a:lnTo>
                    <a:pt x="150" y="414"/>
                  </a:lnTo>
                  <a:lnTo>
                    <a:pt x="156" y="372"/>
                  </a:lnTo>
                  <a:lnTo>
                    <a:pt x="168" y="330"/>
                  </a:lnTo>
                  <a:lnTo>
                    <a:pt x="174" y="282"/>
                  </a:lnTo>
                  <a:lnTo>
                    <a:pt x="186" y="234"/>
                  </a:lnTo>
                  <a:lnTo>
                    <a:pt x="192" y="186"/>
                  </a:lnTo>
                  <a:lnTo>
                    <a:pt x="204" y="144"/>
                  </a:lnTo>
                  <a:lnTo>
                    <a:pt x="210" y="96"/>
                  </a:lnTo>
                  <a:lnTo>
                    <a:pt x="222" y="48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Freeform 1669">
              <a:extLst>
                <a:ext uri="{FF2B5EF4-FFF2-40B4-BE49-F238E27FC236}">
                  <a16:creationId xmlns:a16="http://schemas.microsoft.com/office/drawing/2014/main" id="{CC18CC98-6805-4678-9622-D3FCD6BC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7225"/>
              <a:ext cx="1876425" cy="1733550"/>
            </a:xfrm>
            <a:custGeom>
              <a:avLst/>
              <a:gdLst>
                <a:gd name="T0" fmla="*/ 2147483647 w 1182"/>
                <a:gd name="T1" fmla="*/ 2147483647 h 1092"/>
                <a:gd name="T2" fmla="*/ 2147483647 w 1182"/>
                <a:gd name="T3" fmla="*/ 2147483647 h 1092"/>
                <a:gd name="T4" fmla="*/ 2147483647 w 1182"/>
                <a:gd name="T5" fmla="*/ 2147483647 h 1092"/>
                <a:gd name="T6" fmla="*/ 2147483647 w 1182"/>
                <a:gd name="T7" fmla="*/ 2147483647 h 1092"/>
                <a:gd name="T8" fmla="*/ 2147483647 w 1182"/>
                <a:gd name="T9" fmla="*/ 2147483647 h 1092"/>
                <a:gd name="T10" fmla="*/ 2147483647 w 1182"/>
                <a:gd name="T11" fmla="*/ 2147483647 h 1092"/>
                <a:gd name="T12" fmla="*/ 2147483647 w 1182"/>
                <a:gd name="T13" fmla="*/ 2147483647 h 1092"/>
                <a:gd name="T14" fmla="*/ 2147483647 w 1182"/>
                <a:gd name="T15" fmla="*/ 2147483647 h 1092"/>
                <a:gd name="T16" fmla="*/ 2147483647 w 1182"/>
                <a:gd name="T17" fmla="*/ 2147483647 h 1092"/>
                <a:gd name="T18" fmla="*/ 2147483647 w 1182"/>
                <a:gd name="T19" fmla="*/ 0 h 1092"/>
                <a:gd name="T20" fmla="*/ 2147483647 w 1182"/>
                <a:gd name="T21" fmla="*/ 2147483647 h 1092"/>
                <a:gd name="T22" fmla="*/ 2147483647 w 1182"/>
                <a:gd name="T23" fmla="*/ 2147483647 h 1092"/>
                <a:gd name="T24" fmla="*/ 2147483647 w 1182"/>
                <a:gd name="T25" fmla="*/ 2147483647 h 1092"/>
                <a:gd name="T26" fmla="*/ 2147483647 w 1182"/>
                <a:gd name="T27" fmla="*/ 2147483647 h 1092"/>
                <a:gd name="T28" fmla="*/ 2147483647 w 1182"/>
                <a:gd name="T29" fmla="*/ 2147483647 h 1092"/>
                <a:gd name="T30" fmla="*/ 2147483647 w 1182"/>
                <a:gd name="T31" fmla="*/ 2147483647 h 1092"/>
                <a:gd name="T32" fmla="*/ 2147483647 w 1182"/>
                <a:gd name="T33" fmla="*/ 2147483647 h 1092"/>
                <a:gd name="T34" fmla="*/ 2147483647 w 1182"/>
                <a:gd name="T35" fmla="*/ 2147483647 h 1092"/>
                <a:gd name="T36" fmla="*/ 2147483647 w 1182"/>
                <a:gd name="T37" fmla="*/ 2147483647 h 1092"/>
                <a:gd name="T38" fmla="*/ 2147483647 w 1182"/>
                <a:gd name="T39" fmla="*/ 2147483647 h 1092"/>
                <a:gd name="T40" fmla="*/ 2147483647 w 1182"/>
                <a:gd name="T41" fmla="*/ 2147483647 h 1092"/>
                <a:gd name="T42" fmla="*/ 2147483647 w 1182"/>
                <a:gd name="T43" fmla="*/ 2147483647 h 1092"/>
                <a:gd name="T44" fmla="*/ 2147483647 w 1182"/>
                <a:gd name="T45" fmla="*/ 2147483647 h 1092"/>
                <a:gd name="T46" fmla="*/ 2147483647 w 1182"/>
                <a:gd name="T47" fmla="*/ 2147483647 h 1092"/>
                <a:gd name="T48" fmla="*/ 2147483647 w 1182"/>
                <a:gd name="T49" fmla="*/ 2147483647 h 1092"/>
                <a:gd name="T50" fmla="*/ 2147483647 w 1182"/>
                <a:gd name="T51" fmla="*/ 2147483647 h 1092"/>
                <a:gd name="T52" fmla="*/ 2147483647 w 1182"/>
                <a:gd name="T53" fmla="*/ 2147483647 h 1092"/>
                <a:gd name="T54" fmla="*/ 2147483647 w 1182"/>
                <a:gd name="T55" fmla="*/ 2147483647 h 1092"/>
                <a:gd name="T56" fmla="*/ 2147483647 w 1182"/>
                <a:gd name="T57" fmla="*/ 2147483647 h 1092"/>
                <a:gd name="T58" fmla="*/ 2147483647 w 1182"/>
                <a:gd name="T59" fmla="*/ 2147483647 h 1092"/>
                <a:gd name="T60" fmla="*/ 2147483647 w 1182"/>
                <a:gd name="T61" fmla="*/ 2147483647 h 1092"/>
                <a:gd name="T62" fmla="*/ 2147483647 w 1182"/>
                <a:gd name="T63" fmla="*/ 2147483647 h 1092"/>
                <a:gd name="T64" fmla="*/ 2147483647 w 1182"/>
                <a:gd name="T65" fmla="*/ 2147483647 h 1092"/>
                <a:gd name="T66" fmla="*/ 2147483647 w 1182"/>
                <a:gd name="T67" fmla="*/ 2147483647 h 1092"/>
                <a:gd name="T68" fmla="*/ 2147483647 w 1182"/>
                <a:gd name="T69" fmla="*/ 2147483647 h 1092"/>
                <a:gd name="T70" fmla="*/ 2147483647 w 1182"/>
                <a:gd name="T71" fmla="*/ 2147483647 h 1092"/>
                <a:gd name="T72" fmla="*/ 2147483647 w 1182"/>
                <a:gd name="T73" fmla="*/ 2147483647 h 1092"/>
                <a:gd name="T74" fmla="*/ 2147483647 w 1182"/>
                <a:gd name="T75" fmla="*/ 2147483647 h 1092"/>
                <a:gd name="T76" fmla="*/ 2147483647 w 1182"/>
                <a:gd name="T77" fmla="*/ 2147483647 h 1092"/>
                <a:gd name="T78" fmla="*/ 2147483647 w 1182"/>
                <a:gd name="T79" fmla="*/ 2147483647 h 1092"/>
                <a:gd name="T80" fmla="*/ 2147483647 w 1182"/>
                <a:gd name="T81" fmla="*/ 2147483647 h 1092"/>
                <a:gd name="T82" fmla="*/ 2147483647 w 1182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1092"/>
                <a:gd name="T128" fmla="*/ 1182 w 1182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1092">
                  <a:moveTo>
                    <a:pt x="0" y="906"/>
                  </a:moveTo>
                  <a:lnTo>
                    <a:pt x="12" y="852"/>
                  </a:lnTo>
                  <a:lnTo>
                    <a:pt x="24" y="804"/>
                  </a:lnTo>
                  <a:lnTo>
                    <a:pt x="30" y="756"/>
                  </a:lnTo>
                  <a:lnTo>
                    <a:pt x="42" y="714"/>
                  </a:lnTo>
                  <a:lnTo>
                    <a:pt x="48" y="666"/>
                  </a:lnTo>
                  <a:lnTo>
                    <a:pt x="60" y="618"/>
                  </a:lnTo>
                  <a:lnTo>
                    <a:pt x="66" y="570"/>
                  </a:lnTo>
                  <a:lnTo>
                    <a:pt x="78" y="528"/>
                  </a:lnTo>
                  <a:lnTo>
                    <a:pt x="84" y="486"/>
                  </a:lnTo>
                  <a:lnTo>
                    <a:pt x="96" y="444"/>
                  </a:lnTo>
                  <a:lnTo>
                    <a:pt x="108" y="402"/>
                  </a:lnTo>
                  <a:lnTo>
                    <a:pt x="114" y="360"/>
                  </a:lnTo>
                  <a:lnTo>
                    <a:pt x="126" y="324"/>
                  </a:lnTo>
                  <a:lnTo>
                    <a:pt x="132" y="288"/>
                  </a:lnTo>
                  <a:lnTo>
                    <a:pt x="144" y="258"/>
                  </a:lnTo>
                  <a:lnTo>
                    <a:pt x="150" y="222"/>
                  </a:lnTo>
                  <a:lnTo>
                    <a:pt x="162" y="192"/>
                  </a:lnTo>
                  <a:lnTo>
                    <a:pt x="168" y="162"/>
                  </a:lnTo>
                  <a:lnTo>
                    <a:pt x="180" y="138"/>
                  </a:lnTo>
                  <a:lnTo>
                    <a:pt x="186" y="114"/>
                  </a:lnTo>
                  <a:lnTo>
                    <a:pt x="198" y="90"/>
                  </a:lnTo>
                  <a:lnTo>
                    <a:pt x="210" y="72"/>
                  </a:lnTo>
                  <a:lnTo>
                    <a:pt x="216" y="54"/>
                  </a:lnTo>
                  <a:lnTo>
                    <a:pt x="228" y="42"/>
                  </a:lnTo>
                  <a:lnTo>
                    <a:pt x="234" y="30"/>
                  </a:lnTo>
                  <a:lnTo>
                    <a:pt x="246" y="18"/>
                  </a:lnTo>
                  <a:lnTo>
                    <a:pt x="252" y="12"/>
                  </a:lnTo>
                  <a:lnTo>
                    <a:pt x="264" y="6"/>
                  </a:lnTo>
                  <a:lnTo>
                    <a:pt x="270" y="0"/>
                  </a:lnTo>
                  <a:lnTo>
                    <a:pt x="282" y="0"/>
                  </a:lnTo>
                  <a:lnTo>
                    <a:pt x="294" y="0"/>
                  </a:lnTo>
                  <a:lnTo>
                    <a:pt x="300" y="6"/>
                  </a:lnTo>
                  <a:lnTo>
                    <a:pt x="312" y="12"/>
                  </a:lnTo>
                  <a:lnTo>
                    <a:pt x="318" y="18"/>
                  </a:lnTo>
                  <a:lnTo>
                    <a:pt x="330" y="30"/>
                  </a:lnTo>
                  <a:lnTo>
                    <a:pt x="336" y="42"/>
                  </a:lnTo>
                  <a:lnTo>
                    <a:pt x="348" y="60"/>
                  </a:lnTo>
                  <a:lnTo>
                    <a:pt x="354" y="72"/>
                  </a:lnTo>
                  <a:lnTo>
                    <a:pt x="366" y="96"/>
                  </a:lnTo>
                  <a:lnTo>
                    <a:pt x="372" y="114"/>
                  </a:lnTo>
                  <a:lnTo>
                    <a:pt x="384" y="138"/>
                  </a:lnTo>
                  <a:lnTo>
                    <a:pt x="396" y="156"/>
                  </a:lnTo>
                  <a:lnTo>
                    <a:pt x="402" y="186"/>
                  </a:lnTo>
                  <a:lnTo>
                    <a:pt x="414" y="210"/>
                  </a:lnTo>
                  <a:lnTo>
                    <a:pt x="420" y="240"/>
                  </a:lnTo>
                  <a:lnTo>
                    <a:pt x="432" y="264"/>
                  </a:lnTo>
                  <a:lnTo>
                    <a:pt x="438" y="294"/>
                  </a:lnTo>
                  <a:lnTo>
                    <a:pt x="450" y="324"/>
                  </a:lnTo>
                  <a:lnTo>
                    <a:pt x="456" y="360"/>
                  </a:lnTo>
                  <a:lnTo>
                    <a:pt x="468" y="390"/>
                  </a:lnTo>
                  <a:lnTo>
                    <a:pt x="480" y="420"/>
                  </a:lnTo>
                  <a:lnTo>
                    <a:pt x="486" y="456"/>
                  </a:lnTo>
                  <a:lnTo>
                    <a:pt x="498" y="486"/>
                  </a:lnTo>
                  <a:lnTo>
                    <a:pt x="504" y="522"/>
                  </a:lnTo>
                  <a:lnTo>
                    <a:pt x="516" y="552"/>
                  </a:lnTo>
                  <a:lnTo>
                    <a:pt x="522" y="588"/>
                  </a:lnTo>
                  <a:lnTo>
                    <a:pt x="534" y="618"/>
                  </a:lnTo>
                  <a:lnTo>
                    <a:pt x="540" y="654"/>
                  </a:lnTo>
                  <a:lnTo>
                    <a:pt x="552" y="684"/>
                  </a:lnTo>
                  <a:lnTo>
                    <a:pt x="558" y="714"/>
                  </a:lnTo>
                  <a:lnTo>
                    <a:pt x="570" y="750"/>
                  </a:lnTo>
                  <a:lnTo>
                    <a:pt x="582" y="780"/>
                  </a:lnTo>
                  <a:lnTo>
                    <a:pt x="588" y="804"/>
                  </a:lnTo>
                  <a:lnTo>
                    <a:pt x="600" y="834"/>
                  </a:lnTo>
                  <a:lnTo>
                    <a:pt x="606" y="858"/>
                  </a:lnTo>
                  <a:lnTo>
                    <a:pt x="618" y="888"/>
                  </a:lnTo>
                  <a:lnTo>
                    <a:pt x="624" y="912"/>
                  </a:lnTo>
                  <a:lnTo>
                    <a:pt x="636" y="936"/>
                  </a:lnTo>
                  <a:lnTo>
                    <a:pt x="642" y="954"/>
                  </a:lnTo>
                  <a:lnTo>
                    <a:pt x="654" y="978"/>
                  </a:lnTo>
                  <a:lnTo>
                    <a:pt x="666" y="996"/>
                  </a:lnTo>
                  <a:lnTo>
                    <a:pt x="672" y="1014"/>
                  </a:lnTo>
                  <a:lnTo>
                    <a:pt x="684" y="1026"/>
                  </a:lnTo>
                  <a:lnTo>
                    <a:pt x="690" y="1044"/>
                  </a:lnTo>
                  <a:lnTo>
                    <a:pt x="702" y="1056"/>
                  </a:lnTo>
                  <a:lnTo>
                    <a:pt x="708" y="1062"/>
                  </a:lnTo>
                  <a:lnTo>
                    <a:pt x="720" y="1074"/>
                  </a:lnTo>
                  <a:lnTo>
                    <a:pt x="726" y="1080"/>
                  </a:lnTo>
                  <a:lnTo>
                    <a:pt x="738" y="1086"/>
                  </a:lnTo>
                  <a:lnTo>
                    <a:pt x="744" y="1092"/>
                  </a:lnTo>
                  <a:lnTo>
                    <a:pt x="756" y="1092"/>
                  </a:lnTo>
                  <a:lnTo>
                    <a:pt x="768" y="1092"/>
                  </a:lnTo>
                  <a:lnTo>
                    <a:pt x="774" y="1092"/>
                  </a:lnTo>
                  <a:lnTo>
                    <a:pt x="786" y="1092"/>
                  </a:lnTo>
                  <a:lnTo>
                    <a:pt x="792" y="1086"/>
                  </a:lnTo>
                  <a:lnTo>
                    <a:pt x="804" y="1080"/>
                  </a:lnTo>
                  <a:lnTo>
                    <a:pt x="810" y="1074"/>
                  </a:lnTo>
                  <a:lnTo>
                    <a:pt x="822" y="1068"/>
                  </a:lnTo>
                  <a:lnTo>
                    <a:pt x="828" y="1056"/>
                  </a:lnTo>
                  <a:lnTo>
                    <a:pt x="840" y="1044"/>
                  </a:lnTo>
                  <a:lnTo>
                    <a:pt x="852" y="1032"/>
                  </a:lnTo>
                  <a:lnTo>
                    <a:pt x="858" y="1020"/>
                  </a:lnTo>
                  <a:lnTo>
                    <a:pt x="870" y="1008"/>
                  </a:lnTo>
                  <a:lnTo>
                    <a:pt x="876" y="996"/>
                  </a:lnTo>
                  <a:lnTo>
                    <a:pt x="888" y="984"/>
                  </a:lnTo>
                  <a:lnTo>
                    <a:pt x="894" y="966"/>
                  </a:lnTo>
                  <a:lnTo>
                    <a:pt x="906" y="948"/>
                  </a:lnTo>
                  <a:lnTo>
                    <a:pt x="912" y="936"/>
                  </a:lnTo>
                  <a:lnTo>
                    <a:pt x="924" y="918"/>
                  </a:lnTo>
                  <a:lnTo>
                    <a:pt x="930" y="906"/>
                  </a:lnTo>
                  <a:lnTo>
                    <a:pt x="942" y="888"/>
                  </a:lnTo>
                  <a:lnTo>
                    <a:pt x="954" y="870"/>
                  </a:lnTo>
                  <a:lnTo>
                    <a:pt x="960" y="858"/>
                  </a:lnTo>
                  <a:lnTo>
                    <a:pt x="972" y="840"/>
                  </a:lnTo>
                  <a:lnTo>
                    <a:pt x="978" y="822"/>
                  </a:lnTo>
                  <a:lnTo>
                    <a:pt x="990" y="810"/>
                  </a:lnTo>
                  <a:lnTo>
                    <a:pt x="996" y="798"/>
                  </a:lnTo>
                  <a:lnTo>
                    <a:pt x="1008" y="786"/>
                  </a:lnTo>
                  <a:lnTo>
                    <a:pt x="1014" y="774"/>
                  </a:lnTo>
                  <a:lnTo>
                    <a:pt x="1026" y="762"/>
                  </a:lnTo>
                  <a:lnTo>
                    <a:pt x="1038" y="750"/>
                  </a:lnTo>
                  <a:lnTo>
                    <a:pt x="1044" y="738"/>
                  </a:lnTo>
                  <a:lnTo>
                    <a:pt x="1056" y="732"/>
                  </a:lnTo>
                  <a:lnTo>
                    <a:pt x="1062" y="726"/>
                  </a:lnTo>
                  <a:lnTo>
                    <a:pt x="1074" y="720"/>
                  </a:lnTo>
                  <a:lnTo>
                    <a:pt x="1080" y="714"/>
                  </a:lnTo>
                  <a:lnTo>
                    <a:pt x="1092" y="714"/>
                  </a:lnTo>
                  <a:lnTo>
                    <a:pt x="1098" y="714"/>
                  </a:lnTo>
                  <a:lnTo>
                    <a:pt x="1110" y="714"/>
                  </a:lnTo>
                  <a:lnTo>
                    <a:pt x="1116" y="714"/>
                  </a:lnTo>
                  <a:lnTo>
                    <a:pt x="1128" y="720"/>
                  </a:lnTo>
                  <a:lnTo>
                    <a:pt x="1140" y="726"/>
                  </a:lnTo>
                  <a:lnTo>
                    <a:pt x="1146" y="732"/>
                  </a:lnTo>
                  <a:lnTo>
                    <a:pt x="1158" y="744"/>
                  </a:lnTo>
                  <a:lnTo>
                    <a:pt x="1164" y="750"/>
                  </a:lnTo>
                  <a:lnTo>
                    <a:pt x="1176" y="762"/>
                  </a:lnTo>
                  <a:lnTo>
                    <a:pt x="1182" y="78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6" name="Freeform 1670">
              <a:extLst>
                <a:ext uri="{FF2B5EF4-FFF2-40B4-BE49-F238E27FC236}">
                  <a16:creationId xmlns:a16="http://schemas.microsoft.com/office/drawing/2014/main" id="{92AC94FA-C773-48C2-81D9-3D6D3102F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3165475"/>
              <a:ext cx="1076325" cy="1628775"/>
            </a:xfrm>
            <a:custGeom>
              <a:avLst/>
              <a:gdLst>
                <a:gd name="T0" fmla="*/ 2147483647 w 678"/>
                <a:gd name="T1" fmla="*/ 2147483647 h 1026"/>
                <a:gd name="T2" fmla="*/ 2147483647 w 678"/>
                <a:gd name="T3" fmla="*/ 2147483647 h 1026"/>
                <a:gd name="T4" fmla="*/ 2147483647 w 678"/>
                <a:gd name="T5" fmla="*/ 2147483647 h 1026"/>
                <a:gd name="T6" fmla="*/ 2147483647 w 678"/>
                <a:gd name="T7" fmla="*/ 2147483647 h 1026"/>
                <a:gd name="T8" fmla="*/ 2147483647 w 678"/>
                <a:gd name="T9" fmla="*/ 2147483647 h 1026"/>
                <a:gd name="T10" fmla="*/ 2147483647 w 678"/>
                <a:gd name="T11" fmla="*/ 2147483647 h 1026"/>
                <a:gd name="T12" fmla="*/ 2147483647 w 678"/>
                <a:gd name="T13" fmla="*/ 2147483647 h 1026"/>
                <a:gd name="T14" fmla="*/ 2147483647 w 678"/>
                <a:gd name="T15" fmla="*/ 2147483647 h 1026"/>
                <a:gd name="T16" fmla="*/ 2147483647 w 678"/>
                <a:gd name="T17" fmla="*/ 2147483647 h 1026"/>
                <a:gd name="T18" fmla="*/ 2147483647 w 678"/>
                <a:gd name="T19" fmla="*/ 2147483647 h 1026"/>
                <a:gd name="T20" fmla="*/ 2147483647 w 678"/>
                <a:gd name="T21" fmla="*/ 2147483647 h 1026"/>
                <a:gd name="T22" fmla="*/ 2147483647 w 678"/>
                <a:gd name="T23" fmla="*/ 2147483647 h 1026"/>
                <a:gd name="T24" fmla="*/ 2147483647 w 678"/>
                <a:gd name="T25" fmla="*/ 2147483647 h 1026"/>
                <a:gd name="T26" fmla="*/ 2147483647 w 678"/>
                <a:gd name="T27" fmla="*/ 2147483647 h 1026"/>
                <a:gd name="T28" fmla="*/ 2147483647 w 678"/>
                <a:gd name="T29" fmla="*/ 2147483647 h 1026"/>
                <a:gd name="T30" fmla="*/ 2147483647 w 678"/>
                <a:gd name="T31" fmla="*/ 2147483647 h 1026"/>
                <a:gd name="T32" fmla="*/ 2147483647 w 678"/>
                <a:gd name="T33" fmla="*/ 2147483647 h 1026"/>
                <a:gd name="T34" fmla="*/ 2147483647 w 678"/>
                <a:gd name="T35" fmla="*/ 2147483647 h 1026"/>
                <a:gd name="T36" fmla="*/ 2147483647 w 678"/>
                <a:gd name="T37" fmla="*/ 2147483647 h 1026"/>
                <a:gd name="T38" fmla="*/ 2147483647 w 678"/>
                <a:gd name="T39" fmla="*/ 2147483647 h 1026"/>
                <a:gd name="T40" fmla="*/ 2147483647 w 678"/>
                <a:gd name="T41" fmla="*/ 2147483647 h 1026"/>
                <a:gd name="T42" fmla="*/ 2147483647 w 678"/>
                <a:gd name="T43" fmla="*/ 2147483647 h 1026"/>
                <a:gd name="T44" fmla="*/ 2147483647 w 678"/>
                <a:gd name="T45" fmla="*/ 2147483647 h 1026"/>
                <a:gd name="T46" fmla="*/ 2147483647 w 678"/>
                <a:gd name="T47" fmla="*/ 2147483647 h 1026"/>
                <a:gd name="T48" fmla="*/ 2147483647 w 678"/>
                <a:gd name="T49" fmla="*/ 2147483647 h 1026"/>
                <a:gd name="T50" fmla="*/ 2147483647 w 678"/>
                <a:gd name="T51" fmla="*/ 2147483647 h 1026"/>
                <a:gd name="T52" fmla="*/ 2147483647 w 678"/>
                <a:gd name="T53" fmla="*/ 2147483647 h 1026"/>
                <a:gd name="T54" fmla="*/ 2147483647 w 678"/>
                <a:gd name="T55" fmla="*/ 2147483647 h 1026"/>
                <a:gd name="T56" fmla="*/ 2147483647 w 678"/>
                <a:gd name="T57" fmla="*/ 2147483647 h 1026"/>
                <a:gd name="T58" fmla="*/ 2147483647 w 678"/>
                <a:gd name="T59" fmla="*/ 2147483647 h 1026"/>
                <a:gd name="T60" fmla="*/ 2147483647 w 678"/>
                <a:gd name="T61" fmla="*/ 2147483647 h 1026"/>
                <a:gd name="T62" fmla="*/ 2147483647 w 678"/>
                <a:gd name="T63" fmla="*/ 2147483647 h 1026"/>
                <a:gd name="T64" fmla="*/ 2147483647 w 678"/>
                <a:gd name="T65" fmla="*/ 2147483647 h 1026"/>
                <a:gd name="T66" fmla="*/ 2147483647 w 678"/>
                <a:gd name="T67" fmla="*/ 2147483647 h 1026"/>
                <a:gd name="T68" fmla="*/ 2147483647 w 678"/>
                <a:gd name="T69" fmla="*/ 2147483647 h 1026"/>
                <a:gd name="T70" fmla="*/ 2147483647 w 678"/>
                <a:gd name="T71" fmla="*/ 2147483647 h 1026"/>
                <a:gd name="T72" fmla="*/ 2147483647 w 678"/>
                <a:gd name="T73" fmla="*/ 2147483647 h 102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1026"/>
                <a:gd name="T113" fmla="*/ 678 w 678"/>
                <a:gd name="T114" fmla="*/ 1026 h 102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1026">
                  <a:moveTo>
                    <a:pt x="0" y="0"/>
                  </a:moveTo>
                  <a:lnTo>
                    <a:pt x="12" y="12"/>
                  </a:lnTo>
                  <a:lnTo>
                    <a:pt x="18" y="30"/>
                  </a:lnTo>
                  <a:lnTo>
                    <a:pt x="30" y="48"/>
                  </a:lnTo>
                  <a:lnTo>
                    <a:pt x="42" y="72"/>
                  </a:lnTo>
                  <a:lnTo>
                    <a:pt x="48" y="90"/>
                  </a:lnTo>
                  <a:lnTo>
                    <a:pt x="60" y="114"/>
                  </a:lnTo>
                  <a:lnTo>
                    <a:pt x="66" y="138"/>
                  </a:lnTo>
                  <a:lnTo>
                    <a:pt x="78" y="168"/>
                  </a:lnTo>
                  <a:lnTo>
                    <a:pt x="84" y="192"/>
                  </a:lnTo>
                  <a:lnTo>
                    <a:pt x="96" y="222"/>
                  </a:lnTo>
                  <a:lnTo>
                    <a:pt x="102" y="246"/>
                  </a:lnTo>
                  <a:lnTo>
                    <a:pt x="114" y="276"/>
                  </a:lnTo>
                  <a:lnTo>
                    <a:pt x="120" y="312"/>
                  </a:lnTo>
                  <a:lnTo>
                    <a:pt x="132" y="342"/>
                  </a:lnTo>
                  <a:lnTo>
                    <a:pt x="144" y="372"/>
                  </a:lnTo>
                  <a:lnTo>
                    <a:pt x="150" y="408"/>
                  </a:lnTo>
                  <a:lnTo>
                    <a:pt x="162" y="438"/>
                  </a:lnTo>
                  <a:lnTo>
                    <a:pt x="168" y="474"/>
                  </a:lnTo>
                  <a:lnTo>
                    <a:pt x="180" y="504"/>
                  </a:lnTo>
                  <a:lnTo>
                    <a:pt x="186" y="540"/>
                  </a:lnTo>
                  <a:lnTo>
                    <a:pt x="198" y="570"/>
                  </a:lnTo>
                  <a:lnTo>
                    <a:pt x="204" y="606"/>
                  </a:lnTo>
                  <a:lnTo>
                    <a:pt x="216" y="636"/>
                  </a:lnTo>
                  <a:lnTo>
                    <a:pt x="228" y="666"/>
                  </a:lnTo>
                  <a:lnTo>
                    <a:pt x="234" y="702"/>
                  </a:lnTo>
                  <a:lnTo>
                    <a:pt x="246" y="732"/>
                  </a:lnTo>
                  <a:lnTo>
                    <a:pt x="252" y="762"/>
                  </a:lnTo>
                  <a:lnTo>
                    <a:pt x="264" y="786"/>
                  </a:lnTo>
                  <a:lnTo>
                    <a:pt x="270" y="816"/>
                  </a:lnTo>
                  <a:lnTo>
                    <a:pt x="282" y="840"/>
                  </a:lnTo>
                  <a:lnTo>
                    <a:pt x="288" y="870"/>
                  </a:lnTo>
                  <a:lnTo>
                    <a:pt x="300" y="888"/>
                  </a:lnTo>
                  <a:lnTo>
                    <a:pt x="306" y="912"/>
                  </a:lnTo>
                  <a:lnTo>
                    <a:pt x="318" y="930"/>
                  </a:lnTo>
                  <a:lnTo>
                    <a:pt x="330" y="954"/>
                  </a:lnTo>
                  <a:lnTo>
                    <a:pt x="336" y="966"/>
                  </a:lnTo>
                  <a:lnTo>
                    <a:pt x="348" y="984"/>
                  </a:lnTo>
                  <a:lnTo>
                    <a:pt x="354" y="996"/>
                  </a:lnTo>
                  <a:lnTo>
                    <a:pt x="366" y="1008"/>
                  </a:lnTo>
                  <a:lnTo>
                    <a:pt x="372" y="1014"/>
                  </a:lnTo>
                  <a:lnTo>
                    <a:pt x="384" y="1020"/>
                  </a:lnTo>
                  <a:lnTo>
                    <a:pt x="390" y="1026"/>
                  </a:lnTo>
                  <a:lnTo>
                    <a:pt x="402" y="1026"/>
                  </a:lnTo>
                  <a:lnTo>
                    <a:pt x="414" y="1026"/>
                  </a:lnTo>
                  <a:lnTo>
                    <a:pt x="420" y="1020"/>
                  </a:lnTo>
                  <a:lnTo>
                    <a:pt x="432" y="1014"/>
                  </a:lnTo>
                  <a:lnTo>
                    <a:pt x="438" y="1008"/>
                  </a:lnTo>
                  <a:lnTo>
                    <a:pt x="450" y="996"/>
                  </a:lnTo>
                  <a:lnTo>
                    <a:pt x="456" y="984"/>
                  </a:lnTo>
                  <a:lnTo>
                    <a:pt x="468" y="972"/>
                  </a:lnTo>
                  <a:lnTo>
                    <a:pt x="474" y="954"/>
                  </a:lnTo>
                  <a:lnTo>
                    <a:pt x="486" y="936"/>
                  </a:lnTo>
                  <a:lnTo>
                    <a:pt x="492" y="912"/>
                  </a:lnTo>
                  <a:lnTo>
                    <a:pt x="504" y="888"/>
                  </a:lnTo>
                  <a:lnTo>
                    <a:pt x="516" y="864"/>
                  </a:lnTo>
                  <a:lnTo>
                    <a:pt x="522" y="834"/>
                  </a:lnTo>
                  <a:lnTo>
                    <a:pt x="534" y="804"/>
                  </a:lnTo>
                  <a:lnTo>
                    <a:pt x="540" y="768"/>
                  </a:lnTo>
                  <a:lnTo>
                    <a:pt x="552" y="738"/>
                  </a:lnTo>
                  <a:lnTo>
                    <a:pt x="558" y="702"/>
                  </a:lnTo>
                  <a:lnTo>
                    <a:pt x="570" y="666"/>
                  </a:lnTo>
                  <a:lnTo>
                    <a:pt x="576" y="624"/>
                  </a:lnTo>
                  <a:lnTo>
                    <a:pt x="588" y="582"/>
                  </a:lnTo>
                  <a:lnTo>
                    <a:pt x="600" y="540"/>
                  </a:lnTo>
                  <a:lnTo>
                    <a:pt x="606" y="498"/>
                  </a:lnTo>
                  <a:lnTo>
                    <a:pt x="618" y="456"/>
                  </a:lnTo>
                  <a:lnTo>
                    <a:pt x="624" y="408"/>
                  </a:lnTo>
                  <a:lnTo>
                    <a:pt x="636" y="360"/>
                  </a:lnTo>
                  <a:lnTo>
                    <a:pt x="642" y="312"/>
                  </a:lnTo>
                  <a:lnTo>
                    <a:pt x="654" y="270"/>
                  </a:lnTo>
                  <a:lnTo>
                    <a:pt x="660" y="222"/>
                  </a:lnTo>
                  <a:lnTo>
                    <a:pt x="672" y="174"/>
                  </a:lnTo>
                  <a:lnTo>
                    <a:pt x="678" y="12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7442" name="Straight Arrow Connector 28">
            <a:extLst>
              <a:ext uri="{FF2B5EF4-FFF2-40B4-BE49-F238E27FC236}">
                <a16:creationId xmlns:a16="http://schemas.microsoft.com/office/drawing/2014/main" id="{8E1A530E-7956-4990-B42B-AB0CDE1FB64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02126" y="2193925"/>
            <a:ext cx="365125" cy="79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43" name="TextBox 33">
            <a:extLst>
              <a:ext uri="{FF2B5EF4-FFF2-40B4-BE49-F238E27FC236}">
                <a16:creationId xmlns:a16="http://schemas.microsoft.com/office/drawing/2014/main" id="{4E5034EE-19BE-4175-A69B-EC5CD7B00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6" y="1819276"/>
            <a:ext cx="493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</a:t>
            </a:r>
            <a:r>
              <a:rPr lang="en-US" altLang="en-US" sz="1400" baseline="-25000"/>
              <a:t>s</a:t>
            </a:r>
            <a:r>
              <a:rPr lang="en-US" altLang="en-US" sz="1400"/>
              <a:t>/8</a:t>
            </a:r>
          </a:p>
        </p:txBody>
      </p:sp>
      <p:grpSp>
        <p:nvGrpSpPr>
          <p:cNvPr id="17444" name="Group 132">
            <a:extLst>
              <a:ext uri="{FF2B5EF4-FFF2-40B4-BE49-F238E27FC236}">
                <a16:creationId xmlns:a16="http://schemas.microsoft.com/office/drawing/2014/main" id="{2611CD3C-CC57-4859-BC02-6E1E7201CDFC}"/>
              </a:ext>
            </a:extLst>
          </p:cNvPr>
          <p:cNvGrpSpPr>
            <a:grpSpLocks/>
          </p:cNvGrpSpPr>
          <p:nvPr/>
        </p:nvGrpSpPr>
        <p:grpSpPr bwMode="auto">
          <a:xfrm>
            <a:off x="2208214" y="1871664"/>
            <a:ext cx="2776537" cy="1260475"/>
            <a:chOff x="2819400" y="1927225"/>
            <a:chExt cx="3314700" cy="2867025"/>
          </a:xfrm>
        </p:grpSpPr>
        <p:sp>
          <p:nvSpPr>
            <p:cNvPr id="17461" name="Freeform 1668">
              <a:extLst>
                <a:ext uri="{FF2B5EF4-FFF2-40B4-BE49-F238E27FC236}">
                  <a16:creationId xmlns:a16="http://schemas.microsoft.com/office/drawing/2014/main" id="{6EB0B778-A8EA-4791-BABC-C3B3A4821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365500"/>
              <a:ext cx="361950" cy="1381125"/>
            </a:xfrm>
            <a:custGeom>
              <a:avLst/>
              <a:gdLst>
                <a:gd name="T0" fmla="*/ 0 w 228"/>
                <a:gd name="T1" fmla="*/ 2147483647 h 870"/>
                <a:gd name="T2" fmla="*/ 2147483647 w 228"/>
                <a:gd name="T3" fmla="*/ 2147483647 h 870"/>
                <a:gd name="T4" fmla="*/ 2147483647 w 228"/>
                <a:gd name="T5" fmla="*/ 2147483647 h 870"/>
                <a:gd name="T6" fmla="*/ 2147483647 w 228"/>
                <a:gd name="T7" fmla="*/ 2147483647 h 870"/>
                <a:gd name="T8" fmla="*/ 2147483647 w 228"/>
                <a:gd name="T9" fmla="*/ 2147483647 h 870"/>
                <a:gd name="T10" fmla="*/ 2147483647 w 228"/>
                <a:gd name="T11" fmla="*/ 2147483647 h 870"/>
                <a:gd name="T12" fmla="*/ 2147483647 w 228"/>
                <a:gd name="T13" fmla="*/ 2147483647 h 870"/>
                <a:gd name="T14" fmla="*/ 2147483647 w 228"/>
                <a:gd name="T15" fmla="*/ 2147483647 h 870"/>
                <a:gd name="T16" fmla="*/ 2147483647 w 228"/>
                <a:gd name="T17" fmla="*/ 2147483647 h 870"/>
                <a:gd name="T18" fmla="*/ 2147483647 w 228"/>
                <a:gd name="T19" fmla="*/ 2147483647 h 870"/>
                <a:gd name="T20" fmla="*/ 2147483647 w 228"/>
                <a:gd name="T21" fmla="*/ 2147483647 h 870"/>
                <a:gd name="T22" fmla="*/ 2147483647 w 228"/>
                <a:gd name="T23" fmla="*/ 2147483647 h 870"/>
                <a:gd name="T24" fmla="*/ 2147483647 w 228"/>
                <a:gd name="T25" fmla="*/ 2147483647 h 870"/>
                <a:gd name="T26" fmla="*/ 2147483647 w 228"/>
                <a:gd name="T27" fmla="*/ 2147483647 h 870"/>
                <a:gd name="T28" fmla="*/ 2147483647 w 228"/>
                <a:gd name="T29" fmla="*/ 2147483647 h 870"/>
                <a:gd name="T30" fmla="*/ 2147483647 w 228"/>
                <a:gd name="T31" fmla="*/ 2147483647 h 870"/>
                <a:gd name="T32" fmla="*/ 2147483647 w 228"/>
                <a:gd name="T33" fmla="*/ 2147483647 h 870"/>
                <a:gd name="T34" fmla="*/ 2147483647 w 228"/>
                <a:gd name="T35" fmla="*/ 2147483647 h 870"/>
                <a:gd name="T36" fmla="*/ 2147483647 w 228"/>
                <a:gd name="T37" fmla="*/ 2147483647 h 870"/>
                <a:gd name="T38" fmla="*/ 2147483647 w 228"/>
                <a:gd name="T39" fmla="*/ 2147483647 h 870"/>
                <a:gd name="T40" fmla="*/ 2147483647 w 228"/>
                <a:gd name="T41" fmla="*/ 2147483647 h 870"/>
                <a:gd name="T42" fmla="*/ 2147483647 w 228"/>
                <a:gd name="T43" fmla="*/ 2147483647 h 870"/>
                <a:gd name="T44" fmla="*/ 2147483647 w 228"/>
                <a:gd name="T45" fmla="*/ 2147483647 h 870"/>
                <a:gd name="T46" fmla="*/ 2147483647 w 228"/>
                <a:gd name="T47" fmla="*/ 2147483647 h 870"/>
                <a:gd name="T48" fmla="*/ 2147483647 w 228"/>
                <a:gd name="T49" fmla="*/ 2147483647 h 870"/>
                <a:gd name="T50" fmla="*/ 2147483647 w 228"/>
                <a:gd name="T51" fmla="*/ 0 h 8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870"/>
                <a:gd name="T80" fmla="*/ 228 w 228"/>
                <a:gd name="T81" fmla="*/ 870 h 8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870">
                  <a:moveTo>
                    <a:pt x="0" y="870"/>
                  </a:moveTo>
                  <a:lnTo>
                    <a:pt x="6" y="858"/>
                  </a:lnTo>
                  <a:lnTo>
                    <a:pt x="18" y="846"/>
                  </a:lnTo>
                  <a:lnTo>
                    <a:pt x="24" y="828"/>
                  </a:lnTo>
                  <a:lnTo>
                    <a:pt x="36" y="810"/>
                  </a:lnTo>
                  <a:lnTo>
                    <a:pt x="42" y="786"/>
                  </a:lnTo>
                  <a:lnTo>
                    <a:pt x="54" y="762"/>
                  </a:lnTo>
                  <a:lnTo>
                    <a:pt x="66" y="738"/>
                  </a:lnTo>
                  <a:lnTo>
                    <a:pt x="72" y="708"/>
                  </a:lnTo>
                  <a:lnTo>
                    <a:pt x="84" y="678"/>
                  </a:lnTo>
                  <a:lnTo>
                    <a:pt x="90" y="642"/>
                  </a:lnTo>
                  <a:lnTo>
                    <a:pt x="102" y="612"/>
                  </a:lnTo>
                  <a:lnTo>
                    <a:pt x="108" y="576"/>
                  </a:lnTo>
                  <a:lnTo>
                    <a:pt x="120" y="540"/>
                  </a:lnTo>
                  <a:lnTo>
                    <a:pt x="126" y="498"/>
                  </a:lnTo>
                  <a:lnTo>
                    <a:pt x="138" y="456"/>
                  </a:lnTo>
                  <a:lnTo>
                    <a:pt x="150" y="414"/>
                  </a:lnTo>
                  <a:lnTo>
                    <a:pt x="156" y="372"/>
                  </a:lnTo>
                  <a:lnTo>
                    <a:pt x="168" y="330"/>
                  </a:lnTo>
                  <a:lnTo>
                    <a:pt x="174" y="282"/>
                  </a:lnTo>
                  <a:lnTo>
                    <a:pt x="186" y="234"/>
                  </a:lnTo>
                  <a:lnTo>
                    <a:pt x="192" y="186"/>
                  </a:lnTo>
                  <a:lnTo>
                    <a:pt x="204" y="144"/>
                  </a:lnTo>
                  <a:lnTo>
                    <a:pt x="210" y="96"/>
                  </a:lnTo>
                  <a:lnTo>
                    <a:pt x="222" y="48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Freeform 1669">
              <a:extLst>
                <a:ext uri="{FF2B5EF4-FFF2-40B4-BE49-F238E27FC236}">
                  <a16:creationId xmlns:a16="http://schemas.microsoft.com/office/drawing/2014/main" id="{551077DF-8218-4A6D-92C0-D3C87A1A5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7225"/>
              <a:ext cx="1876425" cy="1733550"/>
            </a:xfrm>
            <a:custGeom>
              <a:avLst/>
              <a:gdLst>
                <a:gd name="T0" fmla="*/ 2147483647 w 1182"/>
                <a:gd name="T1" fmla="*/ 2147483647 h 1092"/>
                <a:gd name="T2" fmla="*/ 2147483647 w 1182"/>
                <a:gd name="T3" fmla="*/ 2147483647 h 1092"/>
                <a:gd name="T4" fmla="*/ 2147483647 w 1182"/>
                <a:gd name="T5" fmla="*/ 2147483647 h 1092"/>
                <a:gd name="T6" fmla="*/ 2147483647 w 1182"/>
                <a:gd name="T7" fmla="*/ 2147483647 h 1092"/>
                <a:gd name="T8" fmla="*/ 2147483647 w 1182"/>
                <a:gd name="T9" fmla="*/ 2147483647 h 1092"/>
                <a:gd name="T10" fmla="*/ 2147483647 w 1182"/>
                <a:gd name="T11" fmla="*/ 2147483647 h 1092"/>
                <a:gd name="T12" fmla="*/ 2147483647 w 1182"/>
                <a:gd name="T13" fmla="*/ 2147483647 h 1092"/>
                <a:gd name="T14" fmla="*/ 2147483647 w 1182"/>
                <a:gd name="T15" fmla="*/ 2147483647 h 1092"/>
                <a:gd name="T16" fmla="*/ 2147483647 w 1182"/>
                <a:gd name="T17" fmla="*/ 2147483647 h 1092"/>
                <a:gd name="T18" fmla="*/ 2147483647 w 1182"/>
                <a:gd name="T19" fmla="*/ 0 h 1092"/>
                <a:gd name="T20" fmla="*/ 2147483647 w 1182"/>
                <a:gd name="T21" fmla="*/ 2147483647 h 1092"/>
                <a:gd name="T22" fmla="*/ 2147483647 w 1182"/>
                <a:gd name="T23" fmla="*/ 2147483647 h 1092"/>
                <a:gd name="T24" fmla="*/ 2147483647 w 1182"/>
                <a:gd name="T25" fmla="*/ 2147483647 h 1092"/>
                <a:gd name="T26" fmla="*/ 2147483647 w 1182"/>
                <a:gd name="T27" fmla="*/ 2147483647 h 1092"/>
                <a:gd name="T28" fmla="*/ 2147483647 w 1182"/>
                <a:gd name="T29" fmla="*/ 2147483647 h 1092"/>
                <a:gd name="T30" fmla="*/ 2147483647 w 1182"/>
                <a:gd name="T31" fmla="*/ 2147483647 h 1092"/>
                <a:gd name="T32" fmla="*/ 2147483647 w 1182"/>
                <a:gd name="T33" fmla="*/ 2147483647 h 1092"/>
                <a:gd name="T34" fmla="*/ 2147483647 w 1182"/>
                <a:gd name="T35" fmla="*/ 2147483647 h 1092"/>
                <a:gd name="T36" fmla="*/ 2147483647 w 1182"/>
                <a:gd name="T37" fmla="*/ 2147483647 h 1092"/>
                <a:gd name="T38" fmla="*/ 2147483647 w 1182"/>
                <a:gd name="T39" fmla="*/ 2147483647 h 1092"/>
                <a:gd name="T40" fmla="*/ 2147483647 w 1182"/>
                <a:gd name="T41" fmla="*/ 2147483647 h 1092"/>
                <a:gd name="T42" fmla="*/ 2147483647 w 1182"/>
                <a:gd name="T43" fmla="*/ 2147483647 h 1092"/>
                <a:gd name="T44" fmla="*/ 2147483647 w 1182"/>
                <a:gd name="T45" fmla="*/ 2147483647 h 1092"/>
                <a:gd name="T46" fmla="*/ 2147483647 w 1182"/>
                <a:gd name="T47" fmla="*/ 2147483647 h 1092"/>
                <a:gd name="T48" fmla="*/ 2147483647 w 1182"/>
                <a:gd name="T49" fmla="*/ 2147483647 h 1092"/>
                <a:gd name="T50" fmla="*/ 2147483647 w 1182"/>
                <a:gd name="T51" fmla="*/ 2147483647 h 1092"/>
                <a:gd name="T52" fmla="*/ 2147483647 w 1182"/>
                <a:gd name="T53" fmla="*/ 2147483647 h 1092"/>
                <a:gd name="T54" fmla="*/ 2147483647 w 1182"/>
                <a:gd name="T55" fmla="*/ 2147483647 h 1092"/>
                <a:gd name="T56" fmla="*/ 2147483647 w 1182"/>
                <a:gd name="T57" fmla="*/ 2147483647 h 1092"/>
                <a:gd name="T58" fmla="*/ 2147483647 w 1182"/>
                <a:gd name="T59" fmla="*/ 2147483647 h 1092"/>
                <a:gd name="T60" fmla="*/ 2147483647 w 1182"/>
                <a:gd name="T61" fmla="*/ 2147483647 h 1092"/>
                <a:gd name="T62" fmla="*/ 2147483647 w 1182"/>
                <a:gd name="T63" fmla="*/ 2147483647 h 1092"/>
                <a:gd name="T64" fmla="*/ 2147483647 w 1182"/>
                <a:gd name="T65" fmla="*/ 2147483647 h 1092"/>
                <a:gd name="T66" fmla="*/ 2147483647 w 1182"/>
                <a:gd name="T67" fmla="*/ 2147483647 h 1092"/>
                <a:gd name="T68" fmla="*/ 2147483647 w 1182"/>
                <a:gd name="T69" fmla="*/ 2147483647 h 1092"/>
                <a:gd name="T70" fmla="*/ 2147483647 w 1182"/>
                <a:gd name="T71" fmla="*/ 2147483647 h 1092"/>
                <a:gd name="T72" fmla="*/ 2147483647 w 1182"/>
                <a:gd name="T73" fmla="*/ 2147483647 h 1092"/>
                <a:gd name="T74" fmla="*/ 2147483647 w 1182"/>
                <a:gd name="T75" fmla="*/ 2147483647 h 1092"/>
                <a:gd name="T76" fmla="*/ 2147483647 w 1182"/>
                <a:gd name="T77" fmla="*/ 2147483647 h 1092"/>
                <a:gd name="T78" fmla="*/ 2147483647 w 1182"/>
                <a:gd name="T79" fmla="*/ 2147483647 h 1092"/>
                <a:gd name="T80" fmla="*/ 2147483647 w 1182"/>
                <a:gd name="T81" fmla="*/ 2147483647 h 1092"/>
                <a:gd name="T82" fmla="*/ 2147483647 w 1182"/>
                <a:gd name="T83" fmla="*/ 2147483647 h 10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1092"/>
                <a:gd name="T128" fmla="*/ 1182 w 1182"/>
                <a:gd name="T129" fmla="*/ 1092 h 109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1092">
                  <a:moveTo>
                    <a:pt x="0" y="906"/>
                  </a:moveTo>
                  <a:lnTo>
                    <a:pt x="12" y="852"/>
                  </a:lnTo>
                  <a:lnTo>
                    <a:pt x="24" y="804"/>
                  </a:lnTo>
                  <a:lnTo>
                    <a:pt x="30" y="756"/>
                  </a:lnTo>
                  <a:lnTo>
                    <a:pt x="42" y="714"/>
                  </a:lnTo>
                  <a:lnTo>
                    <a:pt x="48" y="666"/>
                  </a:lnTo>
                  <a:lnTo>
                    <a:pt x="60" y="618"/>
                  </a:lnTo>
                  <a:lnTo>
                    <a:pt x="66" y="570"/>
                  </a:lnTo>
                  <a:lnTo>
                    <a:pt x="78" y="528"/>
                  </a:lnTo>
                  <a:lnTo>
                    <a:pt x="84" y="486"/>
                  </a:lnTo>
                  <a:lnTo>
                    <a:pt x="96" y="444"/>
                  </a:lnTo>
                  <a:lnTo>
                    <a:pt x="108" y="402"/>
                  </a:lnTo>
                  <a:lnTo>
                    <a:pt x="114" y="360"/>
                  </a:lnTo>
                  <a:lnTo>
                    <a:pt x="126" y="324"/>
                  </a:lnTo>
                  <a:lnTo>
                    <a:pt x="132" y="288"/>
                  </a:lnTo>
                  <a:lnTo>
                    <a:pt x="144" y="258"/>
                  </a:lnTo>
                  <a:lnTo>
                    <a:pt x="150" y="222"/>
                  </a:lnTo>
                  <a:lnTo>
                    <a:pt x="162" y="192"/>
                  </a:lnTo>
                  <a:lnTo>
                    <a:pt x="168" y="162"/>
                  </a:lnTo>
                  <a:lnTo>
                    <a:pt x="180" y="138"/>
                  </a:lnTo>
                  <a:lnTo>
                    <a:pt x="186" y="114"/>
                  </a:lnTo>
                  <a:lnTo>
                    <a:pt x="198" y="90"/>
                  </a:lnTo>
                  <a:lnTo>
                    <a:pt x="210" y="72"/>
                  </a:lnTo>
                  <a:lnTo>
                    <a:pt x="216" y="54"/>
                  </a:lnTo>
                  <a:lnTo>
                    <a:pt x="228" y="42"/>
                  </a:lnTo>
                  <a:lnTo>
                    <a:pt x="234" y="30"/>
                  </a:lnTo>
                  <a:lnTo>
                    <a:pt x="246" y="18"/>
                  </a:lnTo>
                  <a:lnTo>
                    <a:pt x="252" y="12"/>
                  </a:lnTo>
                  <a:lnTo>
                    <a:pt x="264" y="6"/>
                  </a:lnTo>
                  <a:lnTo>
                    <a:pt x="270" y="0"/>
                  </a:lnTo>
                  <a:lnTo>
                    <a:pt x="282" y="0"/>
                  </a:lnTo>
                  <a:lnTo>
                    <a:pt x="294" y="0"/>
                  </a:lnTo>
                  <a:lnTo>
                    <a:pt x="300" y="6"/>
                  </a:lnTo>
                  <a:lnTo>
                    <a:pt x="312" y="12"/>
                  </a:lnTo>
                  <a:lnTo>
                    <a:pt x="318" y="18"/>
                  </a:lnTo>
                  <a:lnTo>
                    <a:pt x="330" y="30"/>
                  </a:lnTo>
                  <a:lnTo>
                    <a:pt x="336" y="42"/>
                  </a:lnTo>
                  <a:lnTo>
                    <a:pt x="348" y="60"/>
                  </a:lnTo>
                  <a:lnTo>
                    <a:pt x="354" y="72"/>
                  </a:lnTo>
                  <a:lnTo>
                    <a:pt x="366" y="96"/>
                  </a:lnTo>
                  <a:lnTo>
                    <a:pt x="372" y="114"/>
                  </a:lnTo>
                  <a:lnTo>
                    <a:pt x="384" y="138"/>
                  </a:lnTo>
                  <a:lnTo>
                    <a:pt x="396" y="156"/>
                  </a:lnTo>
                  <a:lnTo>
                    <a:pt x="402" y="186"/>
                  </a:lnTo>
                  <a:lnTo>
                    <a:pt x="414" y="210"/>
                  </a:lnTo>
                  <a:lnTo>
                    <a:pt x="420" y="240"/>
                  </a:lnTo>
                  <a:lnTo>
                    <a:pt x="432" y="264"/>
                  </a:lnTo>
                  <a:lnTo>
                    <a:pt x="438" y="294"/>
                  </a:lnTo>
                  <a:lnTo>
                    <a:pt x="450" y="324"/>
                  </a:lnTo>
                  <a:lnTo>
                    <a:pt x="456" y="360"/>
                  </a:lnTo>
                  <a:lnTo>
                    <a:pt x="468" y="390"/>
                  </a:lnTo>
                  <a:lnTo>
                    <a:pt x="480" y="420"/>
                  </a:lnTo>
                  <a:lnTo>
                    <a:pt x="486" y="456"/>
                  </a:lnTo>
                  <a:lnTo>
                    <a:pt x="498" y="486"/>
                  </a:lnTo>
                  <a:lnTo>
                    <a:pt x="504" y="522"/>
                  </a:lnTo>
                  <a:lnTo>
                    <a:pt x="516" y="552"/>
                  </a:lnTo>
                  <a:lnTo>
                    <a:pt x="522" y="588"/>
                  </a:lnTo>
                  <a:lnTo>
                    <a:pt x="534" y="618"/>
                  </a:lnTo>
                  <a:lnTo>
                    <a:pt x="540" y="654"/>
                  </a:lnTo>
                  <a:lnTo>
                    <a:pt x="552" y="684"/>
                  </a:lnTo>
                  <a:lnTo>
                    <a:pt x="558" y="714"/>
                  </a:lnTo>
                  <a:lnTo>
                    <a:pt x="570" y="750"/>
                  </a:lnTo>
                  <a:lnTo>
                    <a:pt x="582" y="780"/>
                  </a:lnTo>
                  <a:lnTo>
                    <a:pt x="588" y="804"/>
                  </a:lnTo>
                  <a:lnTo>
                    <a:pt x="600" y="834"/>
                  </a:lnTo>
                  <a:lnTo>
                    <a:pt x="606" y="858"/>
                  </a:lnTo>
                  <a:lnTo>
                    <a:pt x="618" y="888"/>
                  </a:lnTo>
                  <a:lnTo>
                    <a:pt x="624" y="912"/>
                  </a:lnTo>
                  <a:lnTo>
                    <a:pt x="636" y="936"/>
                  </a:lnTo>
                  <a:lnTo>
                    <a:pt x="642" y="954"/>
                  </a:lnTo>
                  <a:lnTo>
                    <a:pt x="654" y="978"/>
                  </a:lnTo>
                  <a:lnTo>
                    <a:pt x="666" y="996"/>
                  </a:lnTo>
                  <a:lnTo>
                    <a:pt x="672" y="1014"/>
                  </a:lnTo>
                  <a:lnTo>
                    <a:pt x="684" y="1026"/>
                  </a:lnTo>
                  <a:lnTo>
                    <a:pt x="690" y="1044"/>
                  </a:lnTo>
                  <a:lnTo>
                    <a:pt x="702" y="1056"/>
                  </a:lnTo>
                  <a:lnTo>
                    <a:pt x="708" y="1062"/>
                  </a:lnTo>
                  <a:lnTo>
                    <a:pt x="720" y="1074"/>
                  </a:lnTo>
                  <a:lnTo>
                    <a:pt x="726" y="1080"/>
                  </a:lnTo>
                  <a:lnTo>
                    <a:pt x="738" y="1086"/>
                  </a:lnTo>
                  <a:lnTo>
                    <a:pt x="744" y="1092"/>
                  </a:lnTo>
                  <a:lnTo>
                    <a:pt x="756" y="1092"/>
                  </a:lnTo>
                  <a:lnTo>
                    <a:pt x="768" y="1092"/>
                  </a:lnTo>
                  <a:lnTo>
                    <a:pt x="774" y="1092"/>
                  </a:lnTo>
                  <a:lnTo>
                    <a:pt x="786" y="1092"/>
                  </a:lnTo>
                  <a:lnTo>
                    <a:pt x="792" y="1086"/>
                  </a:lnTo>
                  <a:lnTo>
                    <a:pt x="804" y="1080"/>
                  </a:lnTo>
                  <a:lnTo>
                    <a:pt x="810" y="1074"/>
                  </a:lnTo>
                  <a:lnTo>
                    <a:pt x="822" y="1068"/>
                  </a:lnTo>
                  <a:lnTo>
                    <a:pt x="828" y="1056"/>
                  </a:lnTo>
                  <a:lnTo>
                    <a:pt x="840" y="1044"/>
                  </a:lnTo>
                  <a:lnTo>
                    <a:pt x="852" y="1032"/>
                  </a:lnTo>
                  <a:lnTo>
                    <a:pt x="858" y="1020"/>
                  </a:lnTo>
                  <a:lnTo>
                    <a:pt x="870" y="1008"/>
                  </a:lnTo>
                  <a:lnTo>
                    <a:pt x="876" y="996"/>
                  </a:lnTo>
                  <a:lnTo>
                    <a:pt x="888" y="984"/>
                  </a:lnTo>
                  <a:lnTo>
                    <a:pt x="894" y="966"/>
                  </a:lnTo>
                  <a:lnTo>
                    <a:pt x="906" y="948"/>
                  </a:lnTo>
                  <a:lnTo>
                    <a:pt x="912" y="936"/>
                  </a:lnTo>
                  <a:lnTo>
                    <a:pt x="924" y="918"/>
                  </a:lnTo>
                  <a:lnTo>
                    <a:pt x="930" y="906"/>
                  </a:lnTo>
                  <a:lnTo>
                    <a:pt x="942" y="888"/>
                  </a:lnTo>
                  <a:lnTo>
                    <a:pt x="954" y="870"/>
                  </a:lnTo>
                  <a:lnTo>
                    <a:pt x="960" y="858"/>
                  </a:lnTo>
                  <a:lnTo>
                    <a:pt x="972" y="840"/>
                  </a:lnTo>
                  <a:lnTo>
                    <a:pt x="978" y="822"/>
                  </a:lnTo>
                  <a:lnTo>
                    <a:pt x="990" y="810"/>
                  </a:lnTo>
                  <a:lnTo>
                    <a:pt x="996" y="798"/>
                  </a:lnTo>
                  <a:lnTo>
                    <a:pt x="1008" y="786"/>
                  </a:lnTo>
                  <a:lnTo>
                    <a:pt x="1014" y="774"/>
                  </a:lnTo>
                  <a:lnTo>
                    <a:pt x="1026" y="762"/>
                  </a:lnTo>
                  <a:lnTo>
                    <a:pt x="1038" y="750"/>
                  </a:lnTo>
                  <a:lnTo>
                    <a:pt x="1044" y="738"/>
                  </a:lnTo>
                  <a:lnTo>
                    <a:pt x="1056" y="732"/>
                  </a:lnTo>
                  <a:lnTo>
                    <a:pt x="1062" y="726"/>
                  </a:lnTo>
                  <a:lnTo>
                    <a:pt x="1074" y="720"/>
                  </a:lnTo>
                  <a:lnTo>
                    <a:pt x="1080" y="714"/>
                  </a:lnTo>
                  <a:lnTo>
                    <a:pt x="1092" y="714"/>
                  </a:lnTo>
                  <a:lnTo>
                    <a:pt x="1098" y="714"/>
                  </a:lnTo>
                  <a:lnTo>
                    <a:pt x="1110" y="714"/>
                  </a:lnTo>
                  <a:lnTo>
                    <a:pt x="1116" y="714"/>
                  </a:lnTo>
                  <a:lnTo>
                    <a:pt x="1128" y="720"/>
                  </a:lnTo>
                  <a:lnTo>
                    <a:pt x="1140" y="726"/>
                  </a:lnTo>
                  <a:lnTo>
                    <a:pt x="1146" y="732"/>
                  </a:lnTo>
                  <a:lnTo>
                    <a:pt x="1158" y="744"/>
                  </a:lnTo>
                  <a:lnTo>
                    <a:pt x="1164" y="750"/>
                  </a:lnTo>
                  <a:lnTo>
                    <a:pt x="1176" y="762"/>
                  </a:lnTo>
                  <a:lnTo>
                    <a:pt x="1182" y="78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Freeform 1670">
              <a:extLst>
                <a:ext uri="{FF2B5EF4-FFF2-40B4-BE49-F238E27FC236}">
                  <a16:creationId xmlns:a16="http://schemas.microsoft.com/office/drawing/2014/main" id="{A3E9BCAA-73BB-49E6-BF69-5D6DA75E5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3165475"/>
              <a:ext cx="1076325" cy="1628775"/>
            </a:xfrm>
            <a:custGeom>
              <a:avLst/>
              <a:gdLst>
                <a:gd name="T0" fmla="*/ 2147483647 w 678"/>
                <a:gd name="T1" fmla="*/ 2147483647 h 1026"/>
                <a:gd name="T2" fmla="*/ 2147483647 w 678"/>
                <a:gd name="T3" fmla="*/ 2147483647 h 1026"/>
                <a:gd name="T4" fmla="*/ 2147483647 w 678"/>
                <a:gd name="T5" fmla="*/ 2147483647 h 1026"/>
                <a:gd name="T6" fmla="*/ 2147483647 w 678"/>
                <a:gd name="T7" fmla="*/ 2147483647 h 1026"/>
                <a:gd name="T8" fmla="*/ 2147483647 w 678"/>
                <a:gd name="T9" fmla="*/ 2147483647 h 1026"/>
                <a:gd name="T10" fmla="*/ 2147483647 w 678"/>
                <a:gd name="T11" fmla="*/ 2147483647 h 1026"/>
                <a:gd name="T12" fmla="*/ 2147483647 w 678"/>
                <a:gd name="T13" fmla="*/ 2147483647 h 1026"/>
                <a:gd name="T14" fmla="*/ 2147483647 w 678"/>
                <a:gd name="T15" fmla="*/ 2147483647 h 1026"/>
                <a:gd name="T16" fmla="*/ 2147483647 w 678"/>
                <a:gd name="T17" fmla="*/ 2147483647 h 1026"/>
                <a:gd name="T18" fmla="*/ 2147483647 w 678"/>
                <a:gd name="T19" fmla="*/ 2147483647 h 1026"/>
                <a:gd name="T20" fmla="*/ 2147483647 w 678"/>
                <a:gd name="T21" fmla="*/ 2147483647 h 1026"/>
                <a:gd name="T22" fmla="*/ 2147483647 w 678"/>
                <a:gd name="T23" fmla="*/ 2147483647 h 1026"/>
                <a:gd name="T24" fmla="*/ 2147483647 w 678"/>
                <a:gd name="T25" fmla="*/ 2147483647 h 1026"/>
                <a:gd name="T26" fmla="*/ 2147483647 w 678"/>
                <a:gd name="T27" fmla="*/ 2147483647 h 1026"/>
                <a:gd name="T28" fmla="*/ 2147483647 w 678"/>
                <a:gd name="T29" fmla="*/ 2147483647 h 1026"/>
                <a:gd name="T30" fmla="*/ 2147483647 w 678"/>
                <a:gd name="T31" fmla="*/ 2147483647 h 1026"/>
                <a:gd name="T32" fmla="*/ 2147483647 w 678"/>
                <a:gd name="T33" fmla="*/ 2147483647 h 1026"/>
                <a:gd name="T34" fmla="*/ 2147483647 w 678"/>
                <a:gd name="T35" fmla="*/ 2147483647 h 1026"/>
                <a:gd name="T36" fmla="*/ 2147483647 w 678"/>
                <a:gd name="T37" fmla="*/ 2147483647 h 1026"/>
                <a:gd name="T38" fmla="*/ 2147483647 w 678"/>
                <a:gd name="T39" fmla="*/ 2147483647 h 1026"/>
                <a:gd name="T40" fmla="*/ 2147483647 w 678"/>
                <a:gd name="T41" fmla="*/ 2147483647 h 1026"/>
                <a:gd name="T42" fmla="*/ 2147483647 w 678"/>
                <a:gd name="T43" fmla="*/ 2147483647 h 1026"/>
                <a:gd name="T44" fmla="*/ 2147483647 w 678"/>
                <a:gd name="T45" fmla="*/ 2147483647 h 1026"/>
                <a:gd name="T46" fmla="*/ 2147483647 w 678"/>
                <a:gd name="T47" fmla="*/ 2147483647 h 1026"/>
                <a:gd name="T48" fmla="*/ 2147483647 w 678"/>
                <a:gd name="T49" fmla="*/ 2147483647 h 1026"/>
                <a:gd name="T50" fmla="*/ 2147483647 w 678"/>
                <a:gd name="T51" fmla="*/ 2147483647 h 1026"/>
                <a:gd name="T52" fmla="*/ 2147483647 w 678"/>
                <a:gd name="T53" fmla="*/ 2147483647 h 1026"/>
                <a:gd name="T54" fmla="*/ 2147483647 w 678"/>
                <a:gd name="T55" fmla="*/ 2147483647 h 1026"/>
                <a:gd name="T56" fmla="*/ 2147483647 w 678"/>
                <a:gd name="T57" fmla="*/ 2147483647 h 1026"/>
                <a:gd name="T58" fmla="*/ 2147483647 w 678"/>
                <a:gd name="T59" fmla="*/ 2147483647 h 1026"/>
                <a:gd name="T60" fmla="*/ 2147483647 w 678"/>
                <a:gd name="T61" fmla="*/ 2147483647 h 1026"/>
                <a:gd name="T62" fmla="*/ 2147483647 w 678"/>
                <a:gd name="T63" fmla="*/ 2147483647 h 1026"/>
                <a:gd name="T64" fmla="*/ 2147483647 w 678"/>
                <a:gd name="T65" fmla="*/ 2147483647 h 1026"/>
                <a:gd name="T66" fmla="*/ 2147483647 w 678"/>
                <a:gd name="T67" fmla="*/ 2147483647 h 1026"/>
                <a:gd name="T68" fmla="*/ 2147483647 w 678"/>
                <a:gd name="T69" fmla="*/ 2147483647 h 1026"/>
                <a:gd name="T70" fmla="*/ 2147483647 w 678"/>
                <a:gd name="T71" fmla="*/ 2147483647 h 1026"/>
                <a:gd name="T72" fmla="*/ 2147483647 w 678"/>
                <a:gd name="T73" fmla="*/ 2147483647 h 102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1026"/>
                <a:gd name="T113" fmla="*/ 678 w 678"/>
                <a:gd name="T114" fmla="*/ 1026 h 102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1026">
                  <a:moveTo>
                    <a:pt x="0" y="0"/>
                  </a:moveTo>
                  <a:lnTo>
                    <a:pt x="12" y="12"/>
                  </a:lnTo>
                  <a:lnTo>
                    <a:pt x="18" y="30"/>
                  </a:lnTo>
                  <a:lnTo>
                    <a:pt x="30" y="48"/>
                  </a:lnTo>
                  <a:lnTo>
                    <a:pt x="42" y="72"/>
                  </a:lnTo>
                  <a:lnTo>
                    <a:pt x="48" y="90"/>
                  </a:lnTo>
                  <a:lnTo>
                    <a:pt x="60" y="114"/>
                  </a:lnTo>
                  <a:lnTo>
                    <a:pt x="66" y="138"/>
                  </a:lnTo>
                  <a:lnTo>
                    <a:pt x="78" y="168"/>
                  </a:lnTo>
                  <a:lnTo>
                    <a:pt x="84" y="192"/>
                  </a:lnTo>
                  <a:lnTo>
                    <a:pt x="96" y="222"/>
                  </a:lnTo>
                  <a:lnTo>
                    <a:pt x="102" y="246"/>
                  </a:lnTo>
                  <a:lnTo>
                    <a:pt x="114" y="276"/>
                  </a:lnTo>
                  <a:lnTo>
                    <a:pt x="120" y="312"/>
                  </a:lnTo>
                  <a:lnTo>
                    <a:pt x="132" y="342"/>
                  </a:lnTo>
                  <a:lnTo>
                    <a:pt x="144" y="372"/>
                  </a:lnTo>
                  <a:lnTo>
                    <a:pt x="150" y="408"/>
                  </a:lnTo>
                  <a:lnTo>
                    <a:pt x="162" y="438"/>
                  </a:lnTo>
                  <a:lnTo>
                    <a:pt x="168" y="474"/>
                  </a:lnTo>
                  <a:lnTo>
                    <a:pt x="180" y="504"/>
                  </a:lnTo>
                  <a:lnTo>
                    <a:pt x="186" y="540"/>
                  </a:lnTo>
                  <a:lnTo>
                    <a:pt x="198" y="570"/>
                  </a:lnTo>
                  <a:lnTo>
                    <a:pt x="204" y="606"/>
                  </a:lnTo>
                  <a:lnTo>
                    <a:pt x="216" y="636"/>
                  </a:lnTo>
                  <a:lnTo>
                    <a:pt x="228" y="666"/>
                  </a:lnTo>
                  <a:lnTo>
                    <a:pt x="234" y="702"/>
                  </a:lnTo>
                  <a:lnTo>
                    <a:pt x="246" y="732"/>
                  </a:lnTo>
                  <a:lnTo>
                    <a:pt x="252" y="762"/>
                  </a:lnTo>
                  <a:lnTo>
                    <a:pt x="264" y="786"/>
                  </a:lnTo>
                  <a:lnTo>
                    <a:pt x="270" y="816"/>
                  </a:lnTo>
                  <a:lnTo>
                    <a:pt x="282" y="840"/>
                  </a:lnTo>
                  <a:lnTo>
                    <a:pt x="288" y="870"/>
                  </a:lnTo>
                  <a:lnTo>
                    <a:pt x="300" y="888"/>
                  </a:lnTo>
                  <a:lnTo>
                    <a:pt x="306" y="912"/>
                  </a:lnTo>
                  <a:lnTo>
                    <a:pt x="318" y="930"/>
                  </a:lnTo>
                  <a:lnTo>
                    <a:pt x="330" y="954"/>
                  </a:lnTo>
                  <a:lnTo>
                    <a:pt x="336" y="966"/>
                  </a:lnTo>
                  <a:lnTo>
                    <a:pt x="348" y="984"/>
                  </a:lnTo>
                  <a:lnTo>
                    <a:pt x="354" y="996"/>
                  </a:lnTo>
                  <a:lnTo>
                    <a:pt x="366" y="1008"/>
                  </a:lnTo>
                  <a:lnTo>
                    <a:pt x="372" y="1014"/>
                  </a:lnTo>
                  <a:lnTo>
                    <a:pt x="384" y="1020"/>
                  </a:lnTo>
                  <a:lnTo>
                    <a:pt x="390" y="1026"/>
                  </a:lnTo>
                  <a:lnTo>
                    <a:pt x="402" y="1026"/>
                  </a:lnTo>
                  <a:lnTo>
                    <a:pt x="414" y="1026"/>
                  </a:lnTo>
                  <a:lnTo>
                    <a:pt x="420" y="1020"/>
                  </a:lnTo>
                  <a:lnTo>
                    <a:pt x="432" y="1014"/>
                  </a:lnTo>
                  <a:lnTo>
                    <a:pt x="438" y="1008"/>
                  </a:lnTo>
                  <a:lnTo>
                    <a:pt x="450" y="996"/>
                  </a:lnTo>
                  <a:lnTo>
                    <a:pt x="456" y="984"/>
                  </a:lnTo>
                  <a:lnTo>
                    <a:pt x="468" y="972"/>
                  </a:lnTo>
                  <a:lnTo>
                    <a:pt x="474" y="954"/>
                  </a:lnTo>
                  <a:lnTo>
                    <a:pt x="486" y="936"/>
                  </a:lnTo>
                  <a:lnTo>
                    <a:pt x="492" y="912"/>
                  </a:lnTo>
                  <a:lnTo>
                    <a:pt x="504" y="888"/>
                  </a:lnTo>
                  <a:lnTo>
                    <a:pt x="516" y="864"/>
                  </a:lnTo>
                  <a:lnTo>
                    <a:pt x="522" y="834"/>
                  </a:lnTo>
                  <a:lnTo>
                    <a:pt x="534" y="804"/>
                  </a:lnTo>
                  <a:lnTo>
                    <a:pt x="540" y="768"/>
                  </a:lnTo>
                  <a:lnTo>
                    <a:pt x="552" y="738"/>
                  </a:lnTo>
                  <a:lnTo>
                    <a:pt x="558" y="702"/>
                  </a:lnTo>
                  <a:lnTo>
                    <a:pt x="570" y="666"/>
                  </a:lnTo>
                  <a:lnTo>
                    <a:pt x="576" y="624"/>
                  </a:lnTo>
                  <a:lnTo>
                    <a:pt x="588" y="582"/>
                  </a:lnTo>
                  <a:lnTo>
                    <a:pt x="600" y="540"/>
                  </a:lnTo>
                  <a:lnTo>
                    <a:pt x="606" y="498"/>
                  </a:lnTo>
                  <a:lnTo>
                    <a:pt x="618" y="456"/>
                  </a:lnTo>
                  <a:lnTo>
                    <a:pt x="624" y="408"/>
                  </a:lnTo>
                  <a:lnTo>
                    <a:pt x="636" y="360"/>
                  </a:lnTo>
                  <a:lnTo>
                    <a:pt x="642" y="312"/>
                  </a:lnTo>
                  <a:lnTo>
                    <a:pt x="654" y="270"/>
                  </a:lnTo>
                  <a:lnTo>
                    <a:pt x="660" y="222"/>
                  </a:lnTo>
                  <a:lnTo>
                    <a:pt x="672" y="174"/>
                  </a:lnTo>
                  <a:lnTo>
                    <a:pt x="678" y="12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45" name="Group 136">
            <a:extLst>
              <a:ext uri="{FF2B5EF4-FFF2-40B4-BE49-F238E27FC236}">
                <a16:creationId xmlns:a16="http://schemas.microsoft.com/office/drawing/2014/main" id="{126BC4F7-A312-4F38-BBE3-81639DA044DD}"/>
              </a:ext>
            </a:extLst>
          </p:cNvPr>
          <p:cNvGrpSpPr>
            <a:grpSpLocks/>
          </p:cNvGrpSpPr>
          <p:nvPr/>
        </p:nvGrpSpPr>
        <p:grpSpPr bwMode="auto">
          <a:xfrm>
            <a:off x="1865313" y="3616326"/>
            <a:ext cx="2811462" cy="1311275"/>
            <a:chOff x="2819400" y="1736725"/>
            <a:chExt cx="3314700" cy="3257550"/>
          </a:xfrm>
        </p:grpSpPr>
        <p:sp>
          <p:nvSpPr>
            <p:cNvPr id="17458" name="Freeform 1744">
              <a:extLst>
                <a:ext uri="{FF2B5EF4-FFF2-40B4-BE49-F238E27FC236}">
                  <a16:creationId xmlns:a16="http://schemas.microsoft.com/office/drawing/2014/main" id="{AB367CFF-5C5D-4C85-BB87-56E1DBE03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365500"/>
              <a:ext cx="361950" cy="1143000"/>
            </a:xfrm>
            <a:custGeom>
              <a:avLst/>
              <a:gdLst>
                <a:gd name="T0" fmla="*/ 0 w 228"/>
                <a:gd name="T1" fmla="*/ 2147483647 h 720"/>
                <a:gd name="T2" fmla="*/ 2147483647 w 228"/>
                <a:gd name="T3" fmla="*/ 2147483647 h 720"/>
                <a:gd name="T4" fmla="*/ 2147483647 w 228"/>
                <a:gd name="T5" fmla="*/ 2147483647 h 720"/>
                <a:gd name="T6" fmla="*/ 2147483647 w 228"/>
                <a:gd name="T7" fmla="*/ 2147483647 h 720"/>
                <a:gd name="T8" fmla="*/ 2147483647 w 228"/>
                <a:gd name="T9" fmla="*/ 2147483647 h 720"/>
                <a:gd name="T10" fmla="*/ 2147483647 w 228"/>
                <a:gd name="T11" fmla="*/ 2147483647 h 720"/>
                <a:gd name="T12" fmla="*/ 2147483647 w 228"/>
                <a:gd name="T13" fmla="*/ 2147483647 h 720"/>
                <a:gd name="T14" fmla="*/ 2147483647 w 228"/>
                <a:gd name="T15" fmla="*/ 2147483647 h 720"/>
                <a:gd name="T16" fmla="*/ 2147483647 w 228"/>
                <a:gd name="T17" fmla="*/ 2147483647 h 720"/>
                <a:gd name="T18" fmla="*/ 2147483647 w 228"/>
                <a:gd name="T19" fmla="*/ 2147483647 h 720"/>
                <a:gd name="T20" fmla="*/ 2147483647 w 228"/>
                <a:gd name="T21" fmla="*/ 2147483647 h 720"/>
                <a:gd name="T22" fmla="*/ 2147483647 w 228"/>
                <a:gd name="T23" fmla="*/ 2147483647 h 720"/>
                <a:gd name="T24" fmla="*/ 2147483647 w 228"/>
                <a:gd name="T25" fmla="*/ 2147483647 h 720"/>
                <a:gd name="T26" fmla="*/ 2147483647 w 228"/>
                <a:gd name="T27" fmla="*/ 2147483647 h 720"/>
                <a:gd name="T28" fmla="*/ 2147483647 w 228"/>
                <a:gd name="T29" fmla="*/ 2147483647 h 720"/>
                <a:gd name="T30" fmla="*/ 2147483647 w 228"/>
                <a:gd name="T31" fmla="*/ 2147483647 h 720"/>
                <a:gd name="T32" fmla="*/ 2147483647 w 228"/>
                <a:gd name="T33" fmla="*/ 2147483647 h 720"/>
                <a:gd name="T34" fmla="*/ 2147483647 w 228"/>
                <a:gd name="T35" fmla="*/ 2147483647 h 720"/>
                <a:gd name="T36" fmla="*/ 2147483647 w 228"/>
                <a:gd name="T37" fmla="*/ 2147483647 h 720"/>
                <a:gd name="T38" fmla="*/ 2147483647 w 228"/>
                <a:gd name="T39" fmla="*/ 2147483647 h 720"/>
                <a:gd name="T40" fmla="*/ 2147483647 w 228"/>
                <a:gd name="T41" fmla="*/ 2147483647 h 720"/>
                <a:gd name="T42" fmla="*/ 2147483647 w 228"/>
                <a:gd name="T43" fmla="*/ 2147483647 h 720"/>
                <a:gd name="T44" fmla="*/ 2147483647 w 228"/>
                <a:gd name="T45" fmla="*/ 2147483647 h 720"/>
                <a:gd name="T46" fmla="*/ 2147483647 w 228"/>
                <a:gd name="T47" fmla="*/ 2147483647 h 720"/>
                <a:gd name="T48" fmla="*/ 2147483647 w 228"/>
                <a:gd name="T49" fmla="*/ 2147483647 h 720"/>
                <a:gd name="T50" fmla="*/ 2147483647 w 228"/>
                <a:gd name="T51" fmla="*/ 0 h 7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720"/>
                <a:gd name="T80" fmla="*/ 228 w 228"/>
                <a:gd name="T81" fmla="*/ 720 h 7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720">
                  <a:moveTo>
                    <a:pt x="0" y="720"/>
                  </a:moveTo>
                  <a:lnTo>
                    <a:pt x="6" y="702"/>
                  </a:lnTo>
                  <a:lnTo>
                    <a:pt x="18" y="678"/>
                  </a:lnTo>
                  <a:lnTo>
                    <a:pt x="24" y="648"/>
                  </a:lnTo>
                  <a:lnTo>
                    <a:pt x="36" y="624"/>
                  </a:lnTo>
                  <a:lnTo>
                    <a:pt x="42" y="600"/>
                  </a:lnTo>
                  <a:lnTo>
                    <a:pt x="54" y="576"/>
                  </a:lnTo>
                  <a:lnTo>
                    <a:pt x="66" y="546"/>
                  </a:lnTo>
                  <a:lnTo>
                    <a:pt x="72" y="522"/>
                  </a:lnTo>
                  <a:lnTo>
                    <a:pt x="84" y="492"/>
                  </a:lnTo>
                  <a:lnTo>
                    <a:pt x="90" y="462"/>
                  </a:lnTo>
                  <a:lnTo>
                    <a:pt x="102" y="432"/>
                  </a:lnTo>
                  <a:lnTo>
                    <a:pt x="108" y="402"/>
                  </a:lnTo>
                  <a:lnTo>
                    <a:pt x="120" y="372"/>
                  </a:lnTo>
                  <a:lnTo>
                    <a:pt x="126" y="342"/>
                  </a:lnTo>
                  <a:lnTo>
                    <a:pt x="138" y="312"/>
                  </a:lnTo>
                  <a:lnTo>
                    <a:pt x="150" y="282"/>
                  </a:lnTo>
                  <a:lnTo>
                    <a:pt x="156" y="252"/>
                  </a:lnTo>
                  <a:lnTo>
                    <a:pt x="168" y="222"/>
                  </a:lnTo>
                  <a:lnTo>
                    <a:pt x="174" y="192"/>
                  </a:lnTo>
                  <a:lnTo>
                    <a:pt x="186" y="156"/>
                  </a:lnTo>
                  <a:lnTo>
                    <a:pt x="192" y="126"/>
                  </a:lnTo>
                  <a:lnTo>
                    <a:pt x="204" y="96"/>
                  </a:lnTo>
                  <a:lnTo>
                    <a:pt x="210" y="60"/>
                  </a:lnTo>
                  <a:lnTo>
                    <a:pt x="222" y="30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9" name="Freeform 1745">
              <a:extLst>
                <a:ext uri="{FF2B5EF4-FFF2-40B4-BE49-F238E27FC236}">
                  <a16:creationId xmlns:a16="http://schemas.microsoft.com/office/drawing/2014/main" id="{0643AC62-434F-4713-9AC6-93A31B4E3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736725"/>
              <a:ext cx="1876425" cy="2847975"/>
            </a:xfrm>
            <a:custGeom>
              <a:avLst/>
              <a:gdLst>
                <a:gd name="T0" fmla="*/ 2147483647 w 1182"/>
                <a:gd name="T1" fmla="*/ 2147483647 h 1794"/>
                <a:gd name="T2" fmla="*/ 2147483647 w 1182"/>
                <a:gd name="T3" fmla="*/ 2147483647 h 1794"/>
                <a:gd name="T4" fmla="*/ 2147483647 w 1182"/>
                <a:gd name="T5" fmla="*/ 2147483647 h 1794"/>
                <a:gd name="T6" fmla="*/ 2147483647 w 1182"/>
                <a:gd name="T7" fmla="*/ 2147483647 h 1794"/>
                <a:gd name="T8" fmla="*/ 2147483647 w 1182"/>
                <a:gd name="T9" fmla="*/ 2147483647 h 1794"/>
                <a:gd name="T10" fmla="*/ 2147483647 w 1182"/>
                <a:gd name="T11" fmla="*/ 2147483647 h 1794"/>
                <a:gd name="T12" fmla="*/ 2147483647 w 1182"/>
                <a:gd name="T13" fmla="*/ 2147483647 h 1794"/>
                <a:gd name="T14" fmla="*/ 2147483647 w 1182"/>
                <a:gd name="T15" fmla="*/ 2147483647 h 1794"/>
                <a:gd name="T16" fmla="*/ 2147483647 w 1182"/>
                <a:gd name="T17" fmla="*/ 2147483647 h 1794"/>
                <a:gd name="T18" fmla="*/ 2147483647 w 1182"/>
                <a:gd name="T19" fmla="*/ 2147483647 h 1794"/>
                <a:gd name="T20" fmla="*/ 2147483647 w 1182"/>
                <a:gd name="T21" fmla="*/ 2147483647 h 1794"/>
                <a:gd name="T22" fmla="*/ 2147483647 w 1182"/>
                <a:gd name="T23" fmla="*/ 2147483647 h 1794"/>
                <a:gd name="T24" fmla="*/ 2147483647 w 1182"/>
                <a:gd name="T25" fmla="*/ 2147483647 h 1794"/>
                <a:gd name="T26" fmla="*/ 2147483647 w 1182"/>
                <a:gd name="T27" fmla="*/ 2147483647 h 1794"/>
                <a:gd name="T28" fmla="*/ 2147483647 w 1182"/>
                <a:gd name="T29" fmla="*/ 2147483647 h 1794"/>
                <a:gd name="T30" fmla="*/ 2147483647 w 1182"/>
                <a:gd name="T31" fmla="*/ 0 h 1794"/>
                <a:gd name="T32" fmla="*/ 2147483647 w 1182"/>
                <a:gd name="T33" fmla="*/ 0 h 1794"/>
                <a:gd name="T34" fmla="*/ 2147483647 w 1182"/>
                <a:gd name="T35" fmla="*/ 0 h 1794"/>
                <a:gd name="T36" fmla="*/ 2147483647 w 1182"/>
                <a:gd name="T37" fmla="*/ 2147483647 h 1794"/>
                <a:gd name="T38" fmla="*/ 2147483647 w 1182"/>
                <a:gd name="T39" fmla="*/ 2147483647 h 1794"/>
                <a:gd name="T40" fmla="*/ 2147483647 w 1182"/>
                <a:gd name="T41" fmla="*/ 2147483647 h 1794"/>
                <a:gd name="T42" fmla="*/ 2147483647 w 1182"/>
                <a:gd name="T43" fmla="*/ 2147483647 h 1794"/>
                <a:gd name="T44" fmla="*/ 2147483647 w 1182"/>
                <a:gd name="T45" fmla="*/ 2147483647 h 1794"/>
                <a:gd name="T46" fmla="*/ 2147483647 w 1182"/>
                <a:gd name="T47" fmla="*/ 2147483647 h 1794"/>
                <a:gd name="T48" fmla="*/ 2147483647 w 1182"/>
                <a:gd name="T49" fmla="*/ 2147483647 h 1794"/>
                <a:gd name="T50" fmla="*/ 2147483647 w 1182"/>
                <a:gd name="T51" fmla="*/ 2147483647 h 1794"/>
                <a:gd name="T52" fmla="*/ 2147483647 w 1182"/>
                <a:gd name="T53" fmla="*/ 2147483647 h 1794"/>
                <a:gd name="T54" fmla="*/ 2147483647 w 1182"/>
                <a:gd name="T55" fmla="*/ 2147483647 h 1794"/>
                <a:gd name="T56" fmla="*/ 2147483647 w 1182"/>
                <a:gd name="T57" fmla="*/ 2147483647 h 1794"/>
                <a:gd name="T58" fmla="*/ 2147483647 w 1182"/>
                <a:gd name="T59" fmla="*/ 2147483647 h 1794"/>
                <a:gd name="T60" fmla="*/ 2147483647 w 1182"/>
                <a:gd name="T61" fmla="*/ 2147483647 h 1794"/>
                <a:gd name="T62" fmla="*/ 2147483647 w 1182"/>
                <a:gd name="T63" fmla="*/ 2147483647 h 1794"/>
                <a:gd name="T64" fmla="*/ 2147483647 w 1182"/>
                <a:gd name="T65" fmla="*/ 2147483647 h 1794"/>
                <a:gd name="T66" fmla="*/ 2147483647 w 1182"/>
                <a:gd name="T67" fmla="*/ 2147483647 h 1794"/>
                <a:gd name="T68" fmla="*/ 2147483647 w 1182"/>
                <a:gd name="T69" fmla="*/ 2147483647 h 1794"/>
                <a:gd name="T70" fmla="*/ 2147483647 w 1182"/>
                <a:gd name="T71" fmla="*/ 2147483647 h 1794"/>
                <a:gd name="T72" fmla="*/ 2147483647 w 1182"/>
                <a:gd name="T73" fmla="*/ 2147483647 h 1794"/>
                <a:gd name="T74" fmla="*/ 2147483647 w 1182"/>
                <a:gd name="T75" fmla="*/ 2147483647 h 1794"/>
                <a:gd name="T76" fmla="*/ 2147483647 w 1182"/>
                <a:gd name="T77" fmla="*/ 2147483647 h 1794"/>
                <a:gd name="T78" fmla="*/ 2147483647 w 1182"/>
                <a:gd name="T79" fmla="*/ 2147483647 h 1794"/>
                <a:gd name="T80" fmla="*/ 2147483647 w 1182"/>
                <a:gd name="T81" fmla="*/ 2147483647 h 1794"/>
                <a:gd name="T82" fmla="*/ 2147483647 w 1182"/>
                <a:gd name="T83" fmla="*/ 2147483647 h 17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1794"/>
                <a:gd name="T128" fmla="*/ 1182 w 1182"/>
                <a:gd name="T129" fmla="*/ 1794 h 17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1794">
                  <a:moveTo>
                    <a:pt x="0" y="1026"/>
                  </a:moveTo>
                  <a:lnTo>
                    <a:pt x="12" y="990"/>
                  </a:lnTo>
                  <a:lnTo>
                    <a:pt x="24" y="960"/>
                  </a:lnTo>
                  <a:lnTo>
                    <a:pt x="30" y="924"/>
                  </a:lnTo>
                  <a:lnTo>
                    <a:pt x="42" y="894"/>
                  </a:lnTo>
                  <a:lnTo>
                    <a:pt x="48" y="864"/>
                  </a:lnTo>
                  <a:lnTo>
                    <a:pt x="60" y="828"/>
                  </a:lnTo>
                  <a:lnTo>
                    <a:pt x="66" y="798"/>
                  </a:lnTo>
                  <a:lnTo>
                    <a:pt x="78" y="768"/>
                  </a:lnTo>
                  <a:lnTo>
                    <a:pt x="84" y="738"/>
                  </a:lnTo>
                  <a:lnTo>
                    <a:pt x="96" y="708"/>
                  </a:lnTo>
                  <a:lnTo>
                    <a:pt x="108" y="678"/>
                  </a:lnTo>
                  <a:lnTo>
                    <a:pt x="114" y="648"/>
                  </a:lnTo>
                  <a:lnTo>
                    <a:pt x="126" y="618"/>
                  </a:lnTo>
                  <a:lnTo>
                    <a:pt x="132" y="588"/>
                  </a:lnTo>
                  <a:lnTo>
                    <a:pt x="144" y="558"/>
                  </a:lnTo>
                  <a:lnTo>
                    <a:pt x="150" y="528"/>
                  </a:lnTo>
                  <a:lnTo>
                    <a:pt x="162" y="498"/>
                  </a:lnTo>
                  <a:lnTo>
                    <a:pt x="168" y="474"/>
                  </a:lnTo>
                  <a:lnTo>
                    <a:pt x="180" y="444"/>
                  </a:lnTo>
                  <a:lnTo>
                    <a:pt x="186" y="420"/>
                  </a:lnTo>
                  <a:lnTo>
                    <a:pt x="198" y="396"/>
                  </a:lnTo>
                  <a:lnTo>
                    <a:pt x="210" y="372"/>
                  </a:lnTo>
                  <a:lnTo>
                    <a:pt x="216" y="342"/>
                  </a:lnTo>
                  <a:lnTo>
                    <a:pt x="228" y="318"/>
                  </a:lnTo>
                  <a:lnTo>
                    <a:pt x="234" y="300"/>
                  </a:lnTo>
                  <a:lnTo>
                    <a:pt x="246" y="276"/>
                  </a:lnTo>
                  <a:lnTo>
                    <a:pt x="252" y="252"/>
                  </a:lnTo>
                  <a:lnTo>
                    <a:pt x="264" y="234"/>
                  </a:lnTo>
                  <a:lnTo>
                    <a:pt x="270" y="210"/>
                  </a:lnTo>
                  <a:lnTo>
                    <a:pt x="282" y="192"/>
                  </a:lnTo>
                  <a:lnTo>
                    <a:pt x="294" y="174"/>
                  </a:lnTo>
                  <a:lnTo>
                    <a:pt x="300" y="156"/>
                  </a:lnTo>
                  <a:lnTo>
                    <a:pt x="312" y="138"/>
                  </a:lnTo>
                  <a:lnTo>
                    <a:pt x="318" y="126"/>
                  </a:lnTo>
                  <a:lnTo>
                    <a:pt x="330" y="108"/>
                  </a:lnTo>
                  <a:lnTo>
                    <a:pt x="336" y="96"/>
                  </a:lnTo>
                  <a:lnTo>
                    <a:pt x="348" y="84"/>
                  </a:lnTo>
                  <a:lnTo>
                    <a:pt x="354" y="72"/>
                  </a:lnTo>
                  <a:lnTo>
                    <a:pt x="366" y="60"/>
                  </a:lnTo>
                  <a:lnTo>
                    <a:pt x="372" y="48"/>
                  </a:lnTo>
                  <a:lnTo>
                    <a:pt x="384" y="36"/>
                  </a:lnTo>
                  <a:lnTo>
                    <a:pt x="396" y="30"/>
                  </a:lnTo>
                  <a:lnTo>
                    <a:pt x="402" y="24"/>
                  </a:lnTo>
                  <a:lnTo>
                    <a:pt x="414" y="18"/>
                  </a:lnTo>
                  <a:lnTo>
                    <a:pt x="420" y="12"/>
                  </a:lnTo>
                  <a:lnTo>
                    <a:pt x="432" y="6"/>
                  </a:lnTo>
                  <a:lnTo>
                    <a:pt x="438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8" y="0"/>
                  </a:lnTo>
                  <a:lnTo>
                    <a:pt x="480" y="0"/>
                  </a:lnTo>
                  <a:lnTo>
                    <a:pt x="486" y="0"/>
                  </a:lnTo>
                  <a:lnTo>
                    <a:pt x="498" y="0"/>
                  </a:lnTo>
                  <a:lnTo>
                    <a:pt x="504" y="6"/>
                  </a:lnTo>
                  <a:lnTo>
                    <a:pt x="516" y="12"/>
                  </a:lnTo>
                  <a:lnTo>
                    <a:pt x="522" y="18"/>
                  </a:lnTo>
                  <a:lnTo>
                    <a:pt x="534" y="24"/>
                  </a:lnTo>
                  <a:lnTo>
                    <a:pt x="540" y="30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70" y="60"/>
                  </a:lnTo>
                  <a:lnTo>
                    <a:pt x="582" y="72"/>
                  </a:lnTo>
                  <a:lnTo>
                    <a:pt x="588" y="84"/>
                  </a:lnTo>
                  <a:lnTo>
                    <a:pt x="600" y="96"/>
                  </a:lnTo>
                  <a:lnTo>
                    <a:pt x="606" y="108"/>
                  </a:lnTo>
                  <a:lnTo>
                    <a:pt x="618" y="126"/>
                  </a:lnTo>
                  <a:lnTo>
                    <a:pt x="624" y="138"/>
                  </a:lnTo>
                  <a:lnTo>
                    <a:pt x="636" y="156"/>
                  </a:lnTo>
                  <a:lnTo>
                    <a:pt x="642" y="174"/>
                  </a:lnTo>
                  <a:lnTo>
                    <a:pt x="654" y="192"/>
                  </a:lnTo>
                  <a:lnTo>
                    <a:pt x="666" y="210"/>
                  </a:lnTo>
                  <a:lnTo>
                    <a:pt x="672" y="234"/>
                  </a:lnTo>
                  <a:lnTo>
                    <a:pt x="684" y="252"/>
                  </a:lnTo>
                  <a:lnTo>
                    <a:pt x="690" y="276"/>
                  </a:lnTo>
                  <a:lnTo>
                    <a:pt x="702" y="300"/>
                  </a:lnTo>
                  <a:lnTo>
                    <a:pt x="708" y="318"/>
                  </a:lnTo>
                  <a:lnTo>
                    <a:pt x="720" y="342"/>
                  </a:lnTo>
                  <a:lnTo>
                    <a:pt x="726" y="372"/>
                  </a:lnTo>
                  <a:lnTo>
                    <a:pt x="738" y="396"/>
                  </a:lnTo>
                  <a:lnTo>
                    <a:pt x="744" y="420"/>
                  </a:lnTo>
                  <a:lnTo>
                    <a:pt x="756" y="444"/>
                  </a:lnTo>
                  <a:lnTo>
                    <a:pt x="768" y="474"/>
                  </a:lnTo>
                  <a:lnTo>
                    <a:pt x="774" y="498"/>
                  </a:lnTo>
                  <a:lnTo>
                    <a:pt x="786" y="528"/>
                  </a:lnTo>
                  <a:lnTo>
                    <a:pt x="792" y="558"/>
                  </a:lnTo>
                  <a:lnTo>
                    <a:pt x="804" y="588"/>
                  </a:lnTo>
                  <a:lnTo>
                    <a:pt x="810" y="618"/>
                  </a:lnTo>
                  <a:lnTo>
                    <a:pt x="822" y="648"/>
                  </a:lnTo>
                  <a:lnTo>
                    <a:pt x="828" y="678"/>
                  </a:lnTo>
                  <a:lnTo>
                    <a:pt x="840" y="708"/>
                  </a:lnTo>
                  <a:lnTo>
                    <a:pt x="852" y="738"/>
                  </a:lnTo>
                  <a:lnTo>
                    <a:pt x="858" y="768"/>
                  </a:lnTo>
                  <a:lnTo>
                    <a:pt x="870" y="798"/>
                  </a:lnTo>
                  <a:lnTo>
                    <a:pt x="876" y="828"/>
                  </a:lnTo>
                  <a:lnTo>
                    <a:pt x="888" y="864"/>
                  </a:lnTo>
                  <a:lnTo>
                    <a:pt x="894" y="894"/>
                  </a:lnTo>
                  <a:lnTo>
                    <a:pt x="906" y="924"/>
                  </a:lnTo>
                  <a:lnTo>
                    <a:pt x="912" y="960"/>
                  </a:lnTo>
                  <a:lnTo>
                    <a:pt x="924" y="990"/>
                  </a:lnTo>
                  <a:lnTo>
                    <a:pt x="930" y="1020"/>
                  </a:lnTo>
                  <a:lnTo>
                    <a:pt x="942" y="1056"/>
                  </a:lnTo>
                  <a:lnTo>
                    <a:pt x="954" y="1086"/>
                  </a:lnTo>
                  <a:lnTo>
                    <a:pt x="960" y="1122"/>
                  </a:lnTo>
                  <a:lnTo>
                    <a:pt x="972" y="1152"/>
                  </a:lnTo>
                  <a:lnTo>
                    <a:pt x="978" y="1182"/>
                  </a:lnTo>
                  <a:lnTo>
                    <a:pt x="990" y="1218"/>
                  </a:lnTo>
                  <a:lnTo>
                    <a:pt x="996" y="1248"/>
                  </a:lnTo>
                  <a:lnTo>
                    <a:pt x="1008" y="1278"/>
                  </a:lnTo>
                  <a:lnTo>
                    <a:pt x="1014" y="1308"/>
                  </a:lnTo>
                  <a:lnTo>
                    <a:pt x="1026" y="1338"/>
                  </a:lnTo>
                  <a:lnTo>
                    <a:pt x="1038" y="1368"/>
                  </a:lnTo>
                  <a:lnTo>
                    <a:pt x="1044" y="1398"/>
                  </a:lnTo>
                  <a:lnTo>
                    <a:pt x="1056" y="1428"/>
                  </a:lnTo>
                  <a:lnTo>
                    <a:pt x="1062" y="1458"/>
                  </a:lnTo>
                  <a:lnTo>
                    <a:pt x="1074" y="1488"/>
                  </a:lnTo>
                  <a:lnTo>
                    <a:pt x="1080" y="1518"/>
                  </a:lnTo>
                  <a:lnTo>
                    <a:pt x="1092" y="1548"/>
                  </a:lnTo>
                  <a:lnTo>
                    <a:pt x="1098" y="1572"/>
                  </a:lnTo>
                  <a:lnTo>
                    <a:pt x="1110" y="1602"/>
                  </a:lnTo>
                  <a:lnTo>
                    <a:pt x="1116" y="1626"/>
                  </a:lnTo>
                  <a:lnTo>
                    <a:pt x="1128" y="1650"/>
                  </a:lnTo>
                  <a:lnTo>
                    <a:pt x="1140" y="1674"/>
                  </a:lnTo>
                  <a:lnTo>
                    <a:pt x="1146" y="1704"/>
                  </a:lnTo>
                  <a:lnTo>
                    <a:pt x="1158" y="1728"/>
                  </a:lnTo>
                  <a:lnTo>
                    <a:pt x="1164" y="1746"/>
                  </a:lnTo>
                  <a:lnTo>
                    <a:pt x="1176" y="1770"/>
                  </a:lnTo>
                  <a:lnTo>
                    <a:pt x="1182" y="1794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0" name="Freeform 1746">
              <a:extLst>
                <a:ext uri="{FF2B5EF4-FFF2-40B4-BE49-F238E27FC236}">
                  <a16:creationId xmlns:a16="http://schemas.microsoft.com/office/drawing/2014/main" id="{9A7B15EF-702E-453A-ADF8-07E95863E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3365500"/>
              <a:ext cx="1076325" cy="1628775"/>
            </a:xfrm>
            <a:custGeom>
              <a:avLst/>
              <a:gdLst>
                <a:gd name="T0" fmla="*/ 2147483647 w 678"/>
                <a:gd name="T1" fmla="*/ 2147483647 h 1026"/>
                <a:gd name="T2" fmla="*/ 2147483647 w 678"/>
                <a:gd name="T3" fmla="*/ 2147483647 h 1026"/>
                <a:gd name="T4" fmla="*/ 2147483647 w 678"/>
                <a:gd name="T5" fmla="*/ 2147483647 h 1026"/>
                <a:gd name="T6" fmla="*/ 2147483647 w 678"/>
                <a:gd name="T7" fmla="*/ 2147483647 h 1026"/>
                <a:gd name="T8" fmla="*/ 2147483647 w 678"/>
                <a:gd name="T9" fmla="*/ 2147483647 h 1026"/>
                <a:gd name="T10" fmla="*/ 2147483647 w 678"/>
                <a:gd name="T11" fmla="*/ 2147483647 h 1026"/>
                <a:gd name="T12" fmla="*/ 2147483647 w 678"/>
                <a:gd name="T13" fmla="*/ 2147483647 h 1026"/>
                <a:gd name="T14" fmla="*/ 2147483647 w 678"/>
                <a:gd name="T15" fmla="*/ 2147483647 h 1026"/>
                <a:gd name="T16" fmla="*/ 2147483647 w 678"/>
                <a:gd name="T17" fmla="*/ 2147483647 h 1026"/>
                <a:gd name="T18" fmla="*/ 2147483647 w 678"/>
                <a:gd name="T19" fmla="*/ 2147483647 h 1026"/>
                <a:gd name="T20" fmla="*/ 2147483647 w 678"/>
                <a:gd name="T21" fmla="*/ 2147483647 h 1026"/>
                <a:gd name="T22" fmla="*/ 2147483647 w 678"/>
                <a:gd name="T23" fmla="*/ 2147483647 h 1026"/>
                <a:gd name="T24" fmla="*/ 2147483647 w 678"/>
                <a:gd name="T25" fmla="*/ 2147483647 h 1026"/>
                <a:gd name="T26" fmla="*/ 2147483647 w 678"/>
                <a:gd name="T27" fmla="*/ 2147483647 h 1026"/>
                <a:gd name="T28" fmla="*/ 2147483647 w 678"/>
                <a:gd name="T29" fmla="*/ 2147483647 h 1026"/>
                <a:gd name="T30" fmla="*/ 2147483647 w 678"/>
                <a:gd name="T31" fmla="*/ 2147483647 h 1026"/>
                <a:gd name="T32" fmla="*/ 2147483647 w 678"/>
                <a:gd name="T33" fmla="*/ 2147483647 h 1026"/>
                <a:gd name="T34" fmla="*/ 2147483647 w 678"/>
                <a:gd name="T35" fmla="*/ 2147483647 h 1026"/>
                <a:gd name="T36" fmla="*/ 2147483647 w 678"/>
                <a:gd name="T37" fmla="*/ 2147483647 h 1026"/>
                <a:gd name="T38" fmla="*/ 2147483647 w 678"/>
                <a:gd name="T39" fmla="*/ 2147483647 h 1026"/>
                <a:gd name="T40" fmla="*/ 2147483647 w 678"/>
                <a:gd name="T41" fmla="*/ 2147483647 h 1026"/>
                <a:gd name="T42" fmla="*/ 2147483647 w 678"/>
                <a:gd name="T43" fmla="*/ 2147483647 h 1026"/>
                <a:gd name="T44" fmla="*/ 2147483647 w 678"/>
                <a:gd name="T45" fmla="*/ 2147483647 h 1026"/>
                <a:gd name="T46" fmla="*/ 2147483647 w 678"/>
                <a:gd name="T47" fmla="*/ 2147483647 h 1026"/>
                <a:gd name="T48" fmla="*/ 2147483647 w 678"/>
                <a:gd name="T49" fmla="*/ 2147483647 h 1026"/>
                <a:gd name="T50" fmla="*/ 2147483647 w 678"/>
                <a:gd name="T51" fmla="*/ 2147483647 h 1026"/>
                <a:gd name="T52" fmla="*/ 2147483647 w 678"/>
                <a:gd name="T53" fmla="*/ 2147483647 h 1026"/>
                <a:gd name="T54" fmla="*/ 2147483647 w 678"/>
                <a:gd name="T55" fmla="*/ 2147483647 h 1026"/>
                <a:gd name="T56" fmla="*/ 2147483647 w 678"/>
                <a:gd name="T57" fmla="*/ 2147483647 h 1026"/>
                <a:gd name="T58" fmla="*/ 2147483647 w 678"/>
                <a:gd name="T59" fmla="*/ 2147483647 h 1026"/>
                <a:gd name="T60" fmla="*/ 2147483647 w 678"/>
                <a:gd name="T61" fmla="*/ 2147483647 h 1026"/>
                <a:gd name="T62" fmla="*/ 2147483647 w 678"/>
                <a:gd name="T63" fmla="*/ 2147483647 h 1026"/>
                <a:gd name="T64" fmla="*/ 2147483647 w 678"/>
                <a:gd name="T65" fmla="*/ 2147483647 h 1026"/>
                <a:gd name="T66" fmla="*/ 2147483647 w 678"/>
                <a:gd name="T67" fmla="*/ 2147483647 h 1026"/>
                <a:gd name="T68" fmla="*/ 2147483647 w 678"/>
                <a:gd name="T69" fmla="*/ 2147483647 h 1026"/>
                <a:gd name="T70" fmla="*/ 2147483647 w 678"/>
                <a:gd name="T71" fmla="*/ 2147483647 h 1026"/>
                <a:gd name="T72" fmla="*/ 2147483647 w 678"/>
                <a:gd name="T73" fmla="*/ 0 h 102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1026"/>
                <a:gd name="T113" fmla="*/ 678 w 678"/>
                <a:gd name="T114" fmla="*/ 1026 h 102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1026">
                  <a:moveTo>
                    <a:pt x="0" y="768"/>
                  </a:moveTo>
                  <a:lnTo>
                    <a:pt x="12" y="786"/>
                  </a:lnTo>
                  <a:lnTo>
                    <a:pt x="18" y="810"/>
                  </a:lnTo>
                  <a:lnTo>
                    <a:pt x="30" y="828"/>
                  </a:lnTo>
                  <a:lnTo>
                    <a:pt x="42" y="846"/>
                  </a:lnTo>
                  <a:lnTo>
                    <a:pt x="48" y="864"/>
                  </a:lnTo>
                  <a:lnTo>
                    <a:pt x="60" y="882"/>
                  </a:lnTo>
                  <a:lnTo>
                    <a:pt x="66" y="894"/>
                  </a:lnTo>
                  <a:lnTo>
                    <a:pt x="78" y="912"/>
                  </a:lnTo>
                  <a:lnTo>
                    <a:pt x="84" y="924"/>
                  </a:lnTo>
                  <a:lnTo>
                    <a:pt x="96" y="936"/>
                  </a:lnTo>
                  <a:lnTo>
                    <a:pt x="102" y="94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32" y="984"/>
                  </a:lnTo>
                  <a:lnTo>
                    <a:pt x="144" y="990"/>
                  </a:lnTo>
                  <a:lnTo>
                    <a:pt x="150" y="996"/>
                  </a:lnTo>
                  <a:lnTo>
                    <a:pt x="162" y="1002"/>
                  </a:lnTo>
                  <a:lnTo>
                    <a:pt x="168" y="1008"/>
                  </a:lnTo>
                  <a:lnTo>
                    <a:pt x="180" y="1014"/>
                  </a:lnTo>
                  <a:lnTo>
                    <a:pt x="186" y="1020"/>
                  </a:lnTo>
                  <a:lnTo>
                    <a:pt x="198" y="1020"/>
                  </a:lnTo>
                  <a:lnTo>
                    <a:pt x="204" y="1020"/>
                  </a:lnTo>
                  <a:lnTo>
                    <a:pt x="216" y="1026"/>
                  </a:lnTo>
                  <a:lnTo>
                    <a:pt x="228" y="1020"/>
                  </a:lnTo>
                  <a:lnTo>
                    <a:pt x="234" y="1020"/>
                  </a:lnTo>
                  <a:lnTo>
                    <a:pt x="246" y="1020"/>
                  </a:lnTo>
                  <a:lnTo>
                    <a:pt x="252" y="1014"/>
                  </a:lnTo>
                  <a:lnTo>
                    <a:pt x="264" y="1008"/>
                  </a:lnTo>
                  <a:lnTo>
                    <a:pt x="270" y="1002"/>
                  </a:lnTo>
                  <a:lnTo>
                    <a:pt x="282" y="996"/>
                  </a:lnTo>
                  <a:lnTo>
                    <a:pt x="288" y="990"/>
                  </a:lnTo>
                  <a:lnTo>
                    <a:pt x="300" y="984"/>
                  </a:lnTo>
                  <a:lnTo>
                    <a:pt x="306" y="972"/>
                  </a:lnTo>
                  <a:lnTo>
                    <a:pt x="318" y="960"/>
                  </a:lnTo>
                  <a:lnTo>
                    <a:pt x="330" y="948"/>
                  </a:lnTo>
                  <a:lnTo>
                    <a:pt x="336" y="936"/>
                  </a:lnTo>
                  <a:lnTo>
                    <a:pt x="348" y="924"/>
                  </a:lnTo>
                  <a:lnTo>
                    <a:pt x="354" y="912"/>
                  </a:lnTo>
                  <a:lnTo>
                    <a:pt x="366" y="894"/>
                  </a:lnTo>
                  <a:lnTo>
                    <a:pt x="372" y="882"/>
                  </a:lnTo>
                  <a:lnTo>
                    <a:pt x="384" y="864"/>
                  </a:lnTo>
                  <a:lnTo>
                    <a:pt x="390" y="846"/>
                  </a:lnTo>
                  <a:lnTo>
                    <a:pt x="402" y="828"/>
                  </a:lnTo>
                  <a:lnTo>
                    <a:pt x="414" y="810"/>
                  </a:lnTo>
                  <a:lnTo>
                    <a:pt x="420" y="786"/>
                  </a:lnTo>
                  <a:lnTo>
                    <a:pt x="432" y="768"/>
                  </a:lnTo>
                  <a:lnTo>
                    <a:pt x="438" y="744"/>
                  </a:lnTo>
                  <a:lnTo>
                    <a:pt x="450" y="720"/>
                  </a:lnTo>
                  <a:lnTo>
                    <a:pt x="456" y="702"/>
                  </a:lnTo>
                  <a:lnTo>
                    <a:pt x="468" y="678"/>
                  </a:lnTo>
                  <a:lnTo>
                    <a:pt x="474" y="648"/>
                  </a:lnTo>
                  <a:lnTo>
                    <a:pt x="486" y="624"/>
                  </a:lnTo>
                  <a:lnTo>
                    <a:pt x="492" y="600"/>
                  </a:lnTo>
                  <a:lnTo>
                    <a:pt x="504" y="576"/>
                  </a:lnTo>
                  <a:lnTo>
                    <a:pt x="516" y="546"/>
                  </a:lnTo>
                  <a:lnTo>
                    <a:pt x="522" y="522"/>
                  </a:lnTo>
                  <a:lnTo>
                    <a:pt x="534" y="492"/>
                  </a:lnTo>
                  <a:lnTo>
                    <a:pt x="540" y="462"/>
                  </a:lnTo>
                  <a:lnTo>
                    <a:pt x="552" y="432"/>
                  </a:lnTo>
                  <a:lnTo>
                    <a:pt x="558" y="402"/>
                  </a:lnTo>
                  <a:lnTo>
                    <a:pt x="570" y="372"/>
                  </a:lnTo>
                  <a:lnTo>
                    <a:pt x="576" y="342"/>
                  </a:lnTo>
                  <a:lnTo>
                    <a:pt x="588" y="312"/>
                  </a:lnTo>
                  <a:lnTo>
                    <a:pt x="600" y="282"/>
                  </a:lnTo>
                  <a:lnTo>
                    <a:pt x="606" y="252"/>
                  </a:lnTo>
                  <a:lnTo>
                    <a:pt x="618" y="222"/>
                  </a:lnTo>
                  <a:lnTo>
                    <a:pt x="624" y="192"/>
                  </a:lnTo>
                  <a:lnTo>
                    <a:pt x="636" y="156"/>
                  </a:lnTo>
                  <a:lnTo>
                    <a:pt x="642" y="126"/>
                  </a:lnTo>
                  <a:lnTo>
                    <a:pt x="654" y="96"/>
                  </a:lnTo>
                  <a:lnTo>
                    <a:pt x="660" y="60"/>
                  </a:lnTo>
                  <a:lnTo>
                    <a:pt x="672" y="30"/>
                  </a:lnTo>
                  <a:lnTo>
                    <a:pt x="678" y="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46" name="Group 140">
            <a:extLst>
              <a:ext uri="{FF2B5EF4-FFF2-40B4-BE49-F238E27FC236}">
                <a16:creationId xmlns:a16="http://schemas.microsoft.com/office/drawing/2014/main" id="{2EA0C1B5-EB61-49E3-A0A1-80EAE5153D13}"/>
              </a:ext>
            </a:extLst>
          </p:cNvPr>
          <p:cNvGrpSpPr>
            <a:grpSpLocks/>
          </p:cNvGrpSpPr>
          <p:nvPr/>
        </p:nvGrpSpPr>
        <p:grpSpPr bwMode="auto">
          <a:xfrm>
            <a:off x="2181226" y="3632201"/>
            <a:ext cx="2811463" cy="1311275"/>
            <a:chOff x="2819400" y="1736725"/>
            <a:chExt cx="3314700" cy="3257550"/>
          </a:xfrm>
        </p:grpSpPr>
        <p:sp>
          <p:nvSpPr>
            <p:cNvPr id="17455" name="Freeform 1744">
              <a:extLst>
                <a:ext uri="{FF2B5EF4-FFF2-40B4-BE49-F238E27FC236}">
                  <a16:creationId xmlns:a16="http://schemas.microsoft.com/office/drawing/2014/main" id="{68317A32-4E18-4B47-9F55-EB5DE67AB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365500"/>
              <a:ext cx="361950" cy="1143000"/>
            </a:xfrm>
            <a:custGeom>
              <a:avLst/>
              <a:gdLst>
                <a:gd name="T0" fmla="*/ 0 w 228"/>
                <a:gd name="T1" fmla="*/ 2147483647 h 720"/>
                <a:gd name="T2" fmla="*/ 2147483647 w 228"/>
                <a:gd name="T3" fmla="*/ 2147483647 h 720"/>
                <a:gd name="T4" fmla="*/ 2147483647 w 228"/>
                <a:gd name="T5" fmla="*/ 2147483647 h 720"/>
                <a:gd name="T6" fmla="*/ 2147483647 w 228"/>
                <a:gd name="T7" fmla="*/ 2147483647 h 720"/>
                <a:gd name="T8" fmla="*/ 2147483647 w 228"/>
                <a:gd name="T9" fmla="*/ 2147483647 h 720"/>
                <a:gd name="T10" fmla="*/ 2147483647 w 228"/>
                <a:gd name="T11" fmla="*/ 2147483647 h 720"/>
                <a:gd name="T12" fmla="*/ 2147483647 w 228"/>
                <a:gd name="T13" fmla="*/ 2147483647 h 720"/>
                <a:gd name="T14" fmla="*/ 2147483647 w 228"/>
                <a:gd name="T15" fmla="*/ 2147483647 h 720"/>
                <a:gd name="T16" fmla="*/ 2147483647 w 228"/>
                <a:gd name="T17" fmla="*/ 2147483647 h 720"/>
                <a:gd name="T18" fmla="*/ 2147483647 w 228"/>
                <a:gd name="T19" fmla="*/ 2147483647 h 720"/>
                <a:gd name="T20" fmla="*/ 2147483647 w 228"/>
                <a:gd name="T21" fmla="*/ 2147483647 h 720"/>
                <a:gd name="T22" fmla="*/ 2147483647 w 228"/>
                <a:gd name="T23" fmla="*/ 2147483647 h 720"/>
                <a:gd name="T24" fmla="*/ 2147483647 w 228"/>
                <a:gd name="T25" fmla="*/ 2147483647 h 720"/>
                <a:gd name="T26" fmla="*/ 2147483647 w 228"/>
                <a:gd name="T27" fmla="*/ 2147483647 h 720"/>
                <a:gd name="T28" fmla="*/ 2147483647 w 228"/>
                <a:gd name="T29" fmla="*/ 2147483647 h 720"/>
                <a:gd name="T30" fmla="*/ 2147483647 w 228"/>
                <a:gd name="T31" fmla="*/ 2147483647 h 720"/>
                <a:gd name="T32" fmla="*/ 2147483647 w 228"/>
                <a:gd name="T33" fmla="*/ 2147483647 h 720"/>
                <a:gd name="T34" fmla="*/ 2147483647 w 228"/>
                <a:gd name="T35" fmla="*/ 2147483647 h 720"/>
                <a:gd name="T36" fmla="*/ 2147483647 w 228"/>
                <a:gd name="T37" fmla="*/ 2147483647 h 720"/>
                <a:gd name="T38" fmla="*/ 2147483647 w 228"/>
                <a:gd name="T39" fmla="*/ 2147483647 h 720"/>
                <a:gd name="T40" fmla="*/ 2147483647 w 228"/>
                <a:gd name="T41" fmla="*/ 2147483647 h 720"/>
                <a:gd name="T42" fmla="*/ 2147483647 w 228"/>
                <a:gd name="T43" fmla="*/ 2147483647 h 720"/>
                <a:gd name="T44" fmla="*/ 2147483647 w 228"/>
                <a:gd name="T45" fmla="*/ 2147483647 h 720"/>
                <a:gd name="T46" fmla="*/ 2147483647 w 228"/>
                <a:gd name="T47" fmla="*/ 2147483647 h 720"/>
                <a:gd name="T48" fmla="*/ 2147483647 w 228"/>
                <a:gd name="T49" fmla="*/ 2147483647 h 720"/>
                <a:gd name="T50" fmla="*/ 2147483647 w 228"/>
                <a:gd name="T51" fmla="*/ 0 h 7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720"/>
                <a:gd name="T80" fmla="*/ 228 w 228"/>
                <a:gd name="T81" fmla="*/ 720 h 7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720">
                  <a:moveTo>
                    <a:pt x="0" y="720"/>
                  </a:moveTo>
                  <a:lnTo>
                    <a:pt x="6" y="702"/>
                  </a:lnTo>
                  <a:lnTo>
                    <a:pt x="18" y="678"/>
                  </a:lnTo>
                  <a:lnTo>
                    <a:pt x="24" y="648"/>
                  </a:lnTo>
                  <a:lnTo>
                    <a:pt x="36" y="624"/>
                  </a:lnTo>
                  <a:lnTo>
                    <a:pt x="42" y="600"/>
                  </a:lnTo>
                  <a:lnTo>
                    <a:pt x="54" y="576"/>
                  </a:lnTo>
                  <a:lnTo>
                    <a:pt x="66" y="546"/>
                  </a:lnTo>
                  <a:lnTo>
                    <a:pt x="72" y="522"/>
                  </a:lnTo>
                  <a:lnTo>
                    <a:pt x="84" y="492"/>
                  </a:lnTo>
                  <a:lnTo>
                    <a:pt x="90" y="462"/>
                  </a:lnTo>
                  <a:lnTo>
                    <a:pt x="102" y="432"/>
                  </a:lnTo>
                  <a:lnTo>
                    <a:pt x="108" y="402"/>
                  </a:lnTo>
                  <a:lnTo>
                    <a:pt x="120" y="372"/>
                  </a:lnTo>
                  <a:lnTo>
                    <a:pt x="126" y="342"/>
                  </a:lnTo>
                  <a:lnTo>
                    <a:pt x="138" y="312"/>
                  </a:lnTo>
                  <a:lnTo>
                    <a:pt x="150" y="282"/>
                  </a:lnTo>
                  <a:lnTo>
                    <a:pt x="156" y="252"/>
                  </a:lnTo>
                  <a:lnTo>
                    <a:pt x="168" y="222"/>
                  </a:lnTo>
                  <a:lnTo>
                    <a:pt x="174" y="192"/>
                  </a:lnTo>
                  <a:lnTo>
                    <a:pt x="186" y="156"/>
                  </a:lnTo>
                  <a:lnTo>
                    <a:pt x="192" y="126"/>
                  </a:lnTo>
                  <a:lnTo>
                    <a:pt x="204" y="96"/>
                  </a:lnTo>
                  <a:lnTo>
                    <a:pt x="210" y="60"/>
                  </a:lnTo>
                  <a:lnTo>
                    <a:pt x="222" y="30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6" name="Freeform 1745">
              <a:extLst>
                <a:ext uri="{FF2B5EF4-FFF2-40B4-BE49-F238E27FC236}">
                  <a16:creationId xmlns:a16="http://schemas.microsoft.com/office/drawing/2014/main" id="{64090201-E418-4CA2-9E77-DFC4BE2C0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736725"/>
              <a:ext cx="1876425" cy="2847975"/>
            </a:xfrm>
            <a:custGeom>
              <a:avLst/>
              <a:gdLst>
                <a:gd name="T0" fmla="*/ 2147483647 w 1182"/>
                <a:gd name="T1" fmla="*/ 2147483647 h 1794"/>
                <a:gd name="T2" fmla="*/ 2147483647 w 1182"/>
                <a:gd name="T3" fmla="*/ 2147483647 h 1794"/>
                <a:gd name="T4" fmla="*/ 2147483647 w 1182"/>
                <a:gd name="T5" fmla="*/ 2147483647 h 1794"/>
                <a:gd name="T6" fmla="*/ 2147483647 w 1182"/>
                <a:gd name="T7" fmla="*/ 2147483647 h 1794"/>
                <a:gd name="T8" fmla="*/ 2147483647 w 1182"/>
                <a:gd name="T9" fmla="*/ 2147483647 h 1794"/>
                <a:gd name="T10" fmla="*/ 2147483647 w 1182"/>
                <a:gd name="T11" fmla="*/ 2147483647 h 1794"/>
                <a:gd name="T12" fmla="*/ 2147483647 w 1182"/>
                <a:gd name="T13" fmla="*/ 2147483647 h 1794"/>
                <a:gd name="T14" fmla="*/ 2147483647 w 1182"/>
                <a:gd name="T15" fmla="*/ 2147483647 h 1794"/>
                <a:gd name="T16" fmla="*/ 2147483647 w 1182"/>
                <a:gd name="T17" fmla="*/ 2147483647 h 1794"/>
                <a:gd name="T18" fmla="*/ 2147483647 w 1182"/>
                <a:gd name="T19" fmla="*/ 2147483647 h 1794"/>
                <a:gd name="T20" fmla="*/ 2147483647 w 1182"/>
                <a:gd name="T21" fmla="*/ 2147483647 h 1794"/>
                <a:gd name="T22" fmla="*/ 2147483647 w 1182"/>
                <a:gd name="T23" fmla="*/ 2147483647 h 1794"/>
                <a:gd name="T24" fmla="*/ 2147483647 w 1182"/>
                <a:gd name="T25" fmla="*/ 2147483647 h 1794"/>
                <a:gd name="T26" fmla="*/ 2147483647 w 1182"/>
                <a:gd name="T27" fmla="*/ 2147483647 h 1794"/>
                <a:gd name="T28" fmla="*/ 2147483647 w 1182"/>
                <a:gd name="T29" fmla="*/ 2147483647 h 1794"/>
                <a:gd name="T30" fmla="*/ 2147483647 w 1182"/>
                <a:gd name="T31" fmla="*/ 0 h 1794"/>
                <a:gd name="T32" fmla="*/ 2147483647 w 1182"/>
                <a:gd name="T33" fmla="*/ 0 h 1794"/>
                <a:gd name="T34" fmla="*/ 2147483647 w 1182"/>
                <a:gd name="T35" fmla="*/ 0 h 1794"/>
                <a:gd name="T36" fmla="*/ 2147483647 w 1182"/>
                <a:gd name="T37" fmla="*/ 2147483647 h 1794"/>
                <a:gd name="T38" fmla="*/ 2147483647 w 1182"/>
                <a:gd name="T39" fmla="*/ 2147483647 h 1794"/>
                <a:gd name="T40" fmla="*/ 2147483647 w 1182"/>
                <a:gd name="T41" fmla="*/ 2147483647 h 1794"/>
                <a:gd name="T42" fmla="*/ 2147483647 w 1182"/>
                <a:gd name="T43" fmla="*/ 2147483647 h 1794"/>
                <a:gd name="T44" fmla="*/ 2147483647 w 1182"/>
                <a:gd name="T45" fmla="*/ 2147483647 h 1794"/>
                <a:gd name="T46" fmla="*/ 2147483647 w 1182"/>
                <a:gd name="T47" fmla="*/ 2147483647 h 1794"/>
                <a:gd name="T48" fmla="*/ 2147483647 w 1182"/>
                <a:gd name="T49" fmla="*/ 2147483647 h 1794"/>
                <a:gd name="T50" fmla="*/ 2147483647 w 1182"/>
                <a:gd name="T51" fmla="*/ 2147483647 h 1794"/>
                <a:gd name="T52" fmla="*/ 2147483647 w 1182"/>
                <a:gd name="T53" fmla="*/ 2147483647 h 1794"/>
                <a:gd name="T54" fmla="*/ 2147483647 w 1182"/>
                <a:gd name="T55" fmla="*/ 2147483647 h 1794"/>
                <a:gd name="T56" fmla="*/ 2147483647 w 1182"/>
                <a:gd name="T57" fmla="*/ 2147483647 h 1794"/>
                <a:gd name="T58" fmla="*/ 2147483647 w 1182"/>
                <a:gd name="T59" fmla="*/ 2147483647 h 1794"/>
                <a:gd name="T60" fmla="*/ 2147483647 w 1182"/>
                <a:gd name="T61" fmla="*/ 2147483647 h 1794"/>
                <a:gd name="T62" fmla="*/ 2147483647 w 1182"/>
                <a:gd name="T63" fmla="*/ 2147483647 h 1794"/>
                <a:gd name="T64" fmla="*/ 2147483647 w 1182"/>
                <a:gd name="T65" fmla="*/ 2147483647 h 1794"/>
                <a:gd name="T66" fmla="*/ 2147483647 w 1182"/>
                <a:gd name="T67" fmla="*/ 2147483647 h 1794"/>
                <a:gd name="T68" fmla="*/ 2147483647 w 1182"/>
                <a:gd name="T69" fmla="*/ 2147483647 h 1794"/>
                <a:gd name="T70" fmla="*/ 2147483647 w 1182"/>
                <a:gd name="T71" fmla="*/ 2147483647 h 1794"/>
                <a:gd name="T72" fmla="*/ 2147483647 w 1182"/>
                <a:gd name="T73" fmla="*/ 2147483647 h 1794"/>
                <a:gd name="T74" fmla="*/ 2147483647 w 1182"/>
                <a:gd name="T75" fmla="*/ 2147483647 h 1794"/>
                <a:gd name="T76" fmla="*/ 2147483647 w 1182"/>
                <a:gd name="T77" fmla="*/ 2147483647 h 1794"/>
                <a:gd name="T78" fmla="*/ 2147483647 w 1182"/>
                <a:gd name="T79" fmla="*/ 2147483647 h 1794"/>
                <a:gd name="T80" fmla="*/ 2147483647 w 1182"/>
                <a:gd name="T81" fmla="*/ 2147483647 h 1794"/>
                <a:gd name="T82" fmla="*/ 2147483647 w 1182"/>
                <a:gd name="T83" fmla="*/ 2147483647 h 17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1794"/>
                <a:gd name="T128" fmla="*/ 1182 w 1182"/>
                <a:gd name="T129" fmla="*/ 1794 h 17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1794">
                  <a:moveTo>
                    <a:pt x="0" y="1026"/>
                  </a:moveTo>
                  <a:lnTo>
                    <a:pt x="12" y="990"/>
                  </a:lnTo>
                  <a:lnTo>
                    <a:pt x="24" y="960"/>
                  </a:lnTo>
                  <a:lnTo>
                    <a:pt x="30" y="924"/>
                  </a:lnTo>
                  <a:lnTo>
                    <a:pt x="42" y="894"/>
                  </a:lnTo>
                  <a:lnTo>
                    <a:pt x="48" y="864"/>
                  </a:lnTo>
                  <a:lnTo>
                    <a:pt x="60" y="828"/>
                  </a:lnTo>
                  <a:lnTo>
                    <a:pt x="66" y="798"/>
                  </a:lnTo>
                  <a:lnTo>
                    <a:pt x="78" y="768"/>
                  </a:lnTo>
                  <a:lnTo>
                    <a:pt x="84" y="738"/>
                  </a:lnTo>
                  <a:lnTo>
                    <a:pt x="96" y="708"/>
                  </a:lnTo>
                  <a:lnTo>
                    <a:pt x="108" y="678"/>
                  </a:lnTo>
                  <a:lnTo>
                    <a:pt x="114" y="648"/>
                  </a:lnTo>
                  <a:lnTo>
                    <a:pt x="126" y="618"/>
                  </a:lnTo>
                  <a:lnTo>
                    <a:pt x="132" y="588"/>
                  </a:lnTo>
                  <a:lnTo>
                    <a:pt x="144" y="558"/>
                  </a:lnTo>
                  <a:lnTo>
                    <a:pt x="150" y="528"/>
                  </a:lnTo>
                  <a:lnTo>
                    <a:pt x="162" y="498"/>
                  </a:lnTo>
                  <a:lnTo>
                    <a:pt x="168" y="474"/>
                  </a:lnTo>
                  <a:lnTo>
                    <a:pt x="180" y="444"/>
                  </a:lnTo>
                  <a:lnTo>
                    <a:pt x="186" y="420"/>
                  </a:lnTo>
                  <a:lnTo>
                    <a:pt x="198" y="396"/>
                  </a:lnTo>
                  <a:lnTo>
                    <a:pt x="210" y="372"/>
                  </a:lnTo>
                  <a:lnTo>
                    <a:pt x="216" y="342"/>
                  </a:lnTo>
                  <a:lnTo>
                    <a:pt x="228" y="318"/>
                  </a:lnTo>
                  <a:lnTo>
                    <a:pt x="234" y="300"/>
                  </a:lnTo>
                  <a:lnTo>
                    <a:pt x="246" y="276"/>
                  </a:lnTo>
                  <a:lnTo>
                    <a:pt x="252" y="252"/>
                  </a:lnTo>
                  <a:lnTo>
                    <a:pt x="264" y="234"/>
                  </a:lnTo>
                  <a:lnTo>
                    <a:pt x="270" y="210"/>
                  </a:lnTo>
                  <a:lnTo>
                    <a:pt x="282" y="192"/>
                  </a:lnTo>
                  <a:lnTo>
                    <a:pt x="294" y="174"/>
                  </a:lnTo>
                  <a:lnTo>
                    <a:pt x="300" y="156"/>
                  </a:lnTo>
                  <a:lnTo>
                    <a:pt x="312" y="138"/>
                  </a:lnTo>
                  <a:lnTo>
                    <a:pt x="318" y="126"/>
                  </a:lnTo>
                  <a:lnTo>
                    <a:pt x="330" y="108"/>
                  </a:lnTo>
                  <a:lnTo>
                    <a:pt x="336" y="96"/>
                  </a:lnTo>
                  <a:lnTo>
                    <a:pt x="348" y="84"/>
                  </a:lnTo>
                  <a:lnTo>
                    <a:pt x="354" y="72"/>
                  </a:lnTo>
                  <a:lnTo>
                    <a:pt x="366" y="60"/>
                  </a:lnTo>
                  <a:lnTo>
                    <a:pt x="372" y="48"/>
                  </a:lnTo>
                  <a:lnTo>
                    <a:pt x="384" y="36"/>
                  </a:lnTo>
                  <a:lnTo>
                    <a:pt x="396" y="30"/>
                  </a:lnTo>
                  <a:lnTo>
                    <a:pt x="402" y="24"/>
                  </a:lnTo>
                  <a:lnTo>
                    <a:pt x="414" y="18"/>
                  </a:lnTo>
                  <a:lnTo>
                    <a:pt x="420" y="12"/>
                  </a:lnTo>
                  <a:lnTo>
                    <a:pt x="432" y="6"/>
                  </a:lnTo>
                  <a:lnTo>
                    <a:pt x="438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8" y="0"/>
                  </a:lnTo>
                  <a:lnTo>
                    <a:pt x="480" y="0"/>
                  </a:lnTo>
                  <a:lnTo>
                    <a:pt x="486" y="0"/>
                  </a:lnTo>
                  <a:lnTo>
                    <a:pt x="498" y="0"/>
                  </a:lnTo>
                  <a:lnTo>
                    <a:pt x="504" y="6"/>
                  </a:lnTo>
                  <a:lnTo>
                    <a:pt x="516" y="12"/>
                  </a:lnTo>
                  <a:lnTo>
                    <a:pt x="522" y="18"/>
                  </a:lnTo>
                  <a:lnTo>
                    <a:pt x="534" y="24"/>
                  </a:lnTo>
                  <a:lnTo>
                    <a:pt x="540" y="30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70" y="60"/>
                  </a:lnTo>
                  <a:lnTo>
                    <a:pt x="582" y="72"/>
                  </a:lnTo>
                  <a:lnTo>
                    <a:pt x="588" y="84"/>
                  </a:lnTo>
                  <a:lnTo>
                    <a:pt x="600" y="96"/>
                  </a:lnTo>
                  <a:lnTo>
                    <a:pt x="606" y="108"/>
                  </a:lnTo>
                  <a:lnTo>
                    <a:pt x="618" y="126"/>
                  </a:lnTo>
                  <a:lnTo>
                    <a:pt x="624" y="138"/>
                  </a:lnTo>
                  <a:lnTo>
                    <a:pt x="636" y="156"/>
                  </a:lnTo>
                  <a:lnTo>
                    <a:pt x="642" y="174"/>
                  </a:lnTo>
                  <a:lnTo>
                    <a:pt x="654" y="192"/>
                  </a:lnTo>
                  <a:lnTo>
                    <a:pt x="666" y="210"/>
                  </a:lnTo>
                  <a:lnTo>
                    <a:pt x="672" y="234"/>
                  </a:lnTo>
                  <a:lnTo>
                    <a:pt x="684" y="252"/>
                  </a:lnTo>
                  <a:lnTo>
                    <a:pt x="690" y="276"/>
                  </a:lnTo>
                  <a:lnTo>
                    <a:pt x="702" y="300"/>
                  </a:lnTo>
                  <a:lnTo>
                    <a:pt x="708" y="318"/>
                  </a:lnTo>
                  <a:lnTo>
                    <a:pt x="720" y="342"/>
                  </a:lnTo>
                  <a:lnTo>
                    <a:pt x="726" y="372"/>
                  </a:lnTo>
                  <a:lnTo>
                    <a:pt x="738" y="396"/>
                  </a:lnTo>
                  <a:lnTo>
                    <a:pt x="744" y="420"/>
                  </a:lnTo>
                  <a:lnTo>
                    <a:pt x="756" y="444"/>
                  </a:lnTo>
                  <a:lnTo>
                    <a:pt x="768" y="474"/>
                  </a:lnTo>
                  <a:lnTo>
                    <a:pt x="774" y="498"/>
                  </a:lnTo>
                  <a:lnTo>
                    <a:pt x="786" y="528"/>
                  </a:lnTo>
                  <a:lnTo>
                    <a:pt x="792" y="558"/>
                  </a:lnTo>
                  <a:lnTo>
                    <a:pt x="804" y="588"/>
                  </a:lnTo>
                  <a:lnTo>
                    <a:pt x="810" y="618"/>
                  </a:lnTo>
                  <a:lnTo>
                    <a:pt x="822" y="648"/>
                  </a:lnTo>
                  <a:lnTo>
                    <a:pt x="828" y="678"/>
                  </a:lnTo>
                  <a:lnTo>
                    <a:pt x="840" y="708"/>
                  </a:lnTo>
                  <a:lnTo>
                    <a:pt x="852" y="738"/>
                  </a:lnTo>
                  <a:lnTo>
                    <a:pt x="858" y="768"/>
                  </a:lnTo>
                  <a:lnTo>
                    <a:pt x="870" y="798"/>
                  </a:lnTo>
                  <a:lnTo>
                    <a:pt x="876" y="828"/>
                  </a:lnTo>
                  <a:lnTo>
                    <a:pt x="888" y="864"/>
                  </a:lnTo>
                  <a:lnTo>
                    <a:pt x="894" y="894"/>
                  </a:lnTo>
                  <a:lnTo>
                    <a:pt x="906" y="924"/>
                  </a:lnTo>
                  <a:lnTo>
                    <a:pt x="912" y="960"/>
                  </a:lnTo>
                  <a:lnTo>
                    <a:pt x="924" y="990"/>
                  </a:lnTo>
                  <a:lnTo>
                    <a:pt x="930" y="1020"/>
                  </a:lnTo>
                  <a:lnTo>
                    <a:pt x="942" y="1056"/>
                  </a:lnTo>
                  <a:lnTo>
                    <a:pt x="954" y="1086"/>
                  </a:lnTo>
                  <a:lnTo>
                    <a:pt x="960" y="1122"/>
                  </a:lnTo>
                  <a:lnTo>
                    <a:pt x="972" y="1152"/>
                  </a:lnTo>
                  <a:lnTo>
                    <a:pt x="978" y="1182"/>
                  </a:lnTo>
                  <a:lnTo>
                    <a:pt x="990" y="1218"/>
                  </a:lnTo>
                  <a:lnTo>
                    <a:pt x="996" y="1248"/>
                  </a:lnTo>
                  <a:lnTo>
                    <a:pt x="1008" y="1278"/>
                  </a:lnTo>
                  <a:lnTo>
                    <a:pt x="1014" y="1308"/>
                  </a:lnTo>
                  <a:lnTo>
                    <a:pt x="1026" y="1338"/>
                  </a:lnTo>
                  <a:lnTo>
                    <a:pt x="1038" y="1368"/>
                  </a:lnTo>
                  <a:lnTo>
                    <a:pt x="1044" y="1398"/>
                  </a:lnTo>
                  <a:lnTo>
                    <a:pt x="1056" y="1428"/>
                  </a:lnTo>
                  <a:lnTo>
                    <a:pt x="1062" y="1458"/>
                  </a:lnTo>
                  <a:lnTo>
                    <a:pt x="1074" y="1488"/>
                  </a:lnTo>
                  <a:lnTo>
                    <a:pt x="1080" y="1518"/>
                  </a:lnTo>
                  <a:lnTo>
                    <a:pt x="1092" y="1548"/>
                  </a:lnTo>
                  <a:lnTo>
                    <a:pt x="1098" y="1572"/>
                  </a:lnTo>
                  <a:lnTo>
                    <a:pt x="1110" y="1602"/>
                  </a:lnTo>
                  <a:lnTo>
                    <a:pt x="1116" y="1626"/>
                  </a:lnTo>
                  <a:lnTo>
                    <a:pt x="1128" y="1650"/>
                  </a:lnTo>
                  <a:lnTo>
                    <a:pt x="1140" y="1674"/>
                  </a:lnTo>
                  <a:lnTo>
                    <a:pt x="1146" y="1704"/>
                  </a:lnTo>
                  <a:lnTo>
                    <a:pt x="1158" y="1728"/>
                  </a:lnTo>
                  <a:lnTo>
                    <a:pt x="1164" y="1746"/>
                  </a:lnTo>
                  <a:lnTo>
                    <a:pt x="1176" y="1770"/>
                  </a:lnTo>
                  <a:lnTo>
                    <a:pt x="1182" y="1794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7" name="Freeform 1746">
              <a:extLst>
                <a:ext uri="{FF2B5EF4-FFF2-40B4-BE49-F238E27FC236}">
                  <a16:creationId xmlns:a16="http://schemas.microsoft.com/office/drawing/2014/main" id="{044CF1EB-E075-4B8F-88CB-93F852FE0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3365500"/>
              <a:ext cx="1076325" cy="1628775"/>
            </a:xfrm>
            <a:custGeom>
              <a:avLst/>
              <a:gdLst>
                <a:gd name="T0" fmla="*/ 2147483647 w 678"/>
                <a:gd name="T1" fmla="*/ 2147483647 h 1026"/>
                <a:gd name="T2" fmla="*/ 2147483647 w 678"/>
                <a:gd name="T3" fmla="*/ 2147483647 h 1026"/>
                <a:gd name="T4" fmla="*/ 2147483647 w 678"/>
                <a:gd name="T5" fmla="*/ 2147483647 h 1026"/>
                <a:gd name="T6" fmla="*/ 2147483647 w 678"/>
                <a:gd name="T7" fmla="*/ 2147483647 h 1026"/>
                <a:gd name="T8" fmla="*/ 2147483647 w 678"/>
                <a:gd name="T9" fmla="*/ 2147483647 h 1026"/>
                <a:gd name="T10" fmla="*/ 2147483647 w 678"/>
                <a:gd name="T11" fmla="*/ 2147483647 h 1026"/>
                <a:gd name="T12" fmla="*/ 2147483647 w 678"/>
                <a:gd name="T13" fmla="*/ 2147483647 h 1026"/>
                <a:gd name="T14" fmla="*/ 2147483647 w 678"/>
                <a:gd name="T15" fmla="*/ 2147483647 h 1026"/>
                <a:gd name="T16" fmla="*/ 2147483647 w 678"/>
                <a:gd name="T17" fmla="*/ 2147483647 h 1026"/>
                <a:gd name="T18" fmla="*/ 2147483647 w 678"/>
                <a:gd name="T19" fmla="*/ 2147483647 h 1026"/>
                <a:gd name="T20" fmla="*/ 2147483647 w 678"/>
                <a:gd name="T21" fmla="*/ 2147483647 h 1026"/>
                <a:gd name="T22" fmla="*/ 2147483647 w 678"/>
                <a:gd name="T23" fmla="*/ 2147483647 h 1026"/>
                <a:gd name="T24" fmla="*/ 2147483647 w 678"/>
                <a:gd name="T25" fmla="*/ 2147483647 h 1026"/>
                <a:gd name="T26" fmla="*/ 2147483647 w 678"/>
                <a:gd name="T27" fmla="*/ 2147483647 h 1026"/>
                <a:gd name="T28" fmla="*/ 2147483647 w 678"/>
                <a:gd name="T29" fmla="*/ 2147483647 h 1026"/>
                <a:gd name="T30" fmla="*/ 2147483647 w 678"/>
                <a:gd name="T31" fmla="*/ 2147483647 h 1026"/>
                <a:gd name="T32" fmla="*/ 2147483647 w 678"/>
                <a:gd name="T33" fmla="*/ 2147483647 h 1026"/>
                <a:gd name="T34" fmla="*/ 2147483647 w 678"/>
                <a:gd name="T35" fmla="*/ 2147483647 h 1026"/>
                <a:gd name="T36" fmla="*/ 2147483647 w 678"/>
                <a:gd name="T37" fmla="*/ 2147483647 h 1026"/>
                <a:gd name="T38" fmla="*/ 2147483647 w 678"/>
                <a:gd name="T39" fmla="*/ 2147483647 h 1026"/>
                <a:gd name="T40" fmla="*/ 2147483647 w 678"/>
                <a:gd name="T41" fmla="*/ 2147483647 h 1026"/>
                <a:gd name="T42" fmla="*/ 2147483647 w 678"/>
                <a:gd name="T43" fmla="*/ 2147483647 h 1026"/>
                <a:gd name="T44" fmla="*/ 2147483647 w 678"/>
                <a:gd name="T45" fmla="*/ 2147483647 h 1026"/>
                <a:gd name="T46" fmla="*/ 2147483647 w 678"/>
                <a:gd name="T47" fmla="*/ 2147483647 h 1026"/>
                <a:gd name="T48" fmla="*/ 2147483647 w 678"/>
                <a:gd name="T49" fmla="*/ 2147483647 h 1026"/>
                <a:gd name="T50" fmla="*/ 2147483647 w 678"/>
                <a:gd name="T51" fmla="*/ 2147483647 h 1026"/>
                <a:gd name="T52" fmla="*/ 2147483647 w 678"/>
                <a:gd name="T53" fmla="*/ 2147483647 h 1026"/>
                <a:gd name="T54" fmla="*/ 2147483647 w 678"/>
                <a:gd name="T55" fmla="*/ 2147483647 h 1026"/>
                <a:gd name="T56" fmla="*/ 2147483647 w 678"/>
                <a:gd name="T57" fmla="*/ 2147483647 h 1026"/>
                <a:gd name="T58" fmla="*/ 2147483647 w 678"/>
                <a:gd name="T59" fmla="*/ 2147483647 h 1026"/>
                <a:gd name="T60" fmla="*/ 2147483647 w 678"/>
                <a:gd name="T61" fmla="*/ 2147483647 h 1026"/>
                <a:gd name="T62" fmla="*/ 2147483647 w 678"/>
                <a:gd name="T63" fmla="*/ 2147483647 h 1026"/>
                <a:gd name="T64" fmla="*/ 2147483647 w 678"/>
                <a:gd name="T65" fmla="*/ 2147483647 h 1026"/>
                <a:gd name="T66" fmla="*/ 2147483647 w 678"/>
                <a:gd name="T67" fmla="*/ 2147483647 h 1026"/>
                <a:gd name="T68" fmla="*/ 2147483647 w 678"/>
                <a:gd name="T69" fmla="*/ 2147483647 h 1026"/>
                <a:gd name="T70" fmla="*/ 2147483647 w 678"/>
                <a:gd name="T71" fmla="*/ 2147483647 h 1026"/>
                <a:gd name="T72" fmla="*/ 2147483647 w 678"/>
                <a:gd name="T73" fmla="*/ 0 h 102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1026"/>
                <a:gd name="T113" fmla="*/ 678 w 678"/>
                <a:gd name="T114" fmla="*/ 1026 h 102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1026">
                  <a:moveTo>
                    <a:pt x="0" y="768"/>
                  </a:moveTo>
                  <a:lnTo>
                    <a:pt x="12" y="786"/>
                  </a:lnTo>
                  <a:lnTo>
                    <a:pt x="18" y="810"/>
                  </a:lnTo>
                  <a:lnTo>
                    <a:pt x="30" y="828"/>
                  </a:lnTo>
                  <a:lnTo>
                    <a:pt x="42" y="846"/>
                  </a:lnTo>
                  <a:lnTo>
                    <a:pt x="48" y="864"/>
                  </a:lnTo>
                  <a:lnTo>
                    <a:pt x="60" y="882"/>
                  </a:lnTo>
                  <a:lnTo>
                    <a:pt x="66" y="894"/>
                  </a:lnTo>
                  <a:lnTo>
                    <a:pt x="78" y="912"/>
                  </a:lnTo>
                  <a:lnTo>
                    <a:pt x="84" y="924"/>
                  </a:lnTo>
                  <a:lnTo>
                    <a:pt x="96" y="936"/>
                  </a:lnTo>
                  <a:lnTo>
                    <a:pt x="102" y="94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32" y="984"/>
                  </a:lnTo>
                  <a:lnTo>
                    <a:pt x="144" y="990"/>
                  </a:lnTo>
                  <a:lnTo>
                    <a:pt x="150" y="996"/>
                  </a:lnTo>
                  <a:lnTo>
                    <a:pt x="162" y="1002"/>
                  </a:lnTo>
                  <a:lnTo>
                    <a:pt x="168" y="1008"/>
                  </a:lnTo>
                  <a:lnTo>
                    <a:pt x="180" y="1014"/>
                  </a:lnTo>
                  <a:lnTo>
                    <a:pt x="186" y="1020"/>
                  </a:lnTo>
                  <a:lnTo>
                    <a:pt x="198" y="1020"/>
                  </a:lnTo>
                  <a:lnTo>
                    <a:pt x="204" y="1020"/>
                  </a:lnTo>
                  <a:lnTo>
                    <a:pt x="216" y="1026"/>
                  </a:lnTo>
                  <a:lnTo>
                    <a:pt x="228" y="1020"/>
                  </a:lnTo>
                  <a:lnTo>
                    <a:pt x="234" y="1020"/>
                  </a:lnTo>
                  <a:lnTo>
                    <a:pt x="246" y="1020"/>
                  </a:lnTo>
                  <a:lnTo>
                    <a:pt x="252" y="1014"/>
                  </a:lnTo>
                  <a:lnTo>
                    <a:pt x="264" y="1008"/>
                  </a:lnTo>
                  <a:lnTo>
                    <a:pt x="270" y="1002"/>
                  </a:lnTo>
                  <a:lnTo>
                    <a:pt x="282" y="996"/>
                  </a:lnTo>
                  <a:lnTo>
                    <a:pt x="288" y="990"/>
                  </a:lnTo>
                  <a:lnTo>
                    <a:pt x="300" y="984"/>
                  </a:lnTo>
                  <a:lnTo>
                    <a:pt x="306" y="972"/>
                  </a:lnTo>
                  <a:lnTo>
                    <a:pt x="318" y="960"/>
                  </a:lnTo>
                  <a:lnTo>
                    <a:pt x="330" y="948"/>
                  </a:lnTo>
                  <a:lnTo>
                    <a:pt x="336" y="936"/>
                  </a:lnTo>
                  <a:lnTo>
                    <a:pt x="348" y="924"/>
                  </a:lnTo>
                  <a:lnTo>
                    <a:pt x="354" y="912"/>
                  </a:lnTo>
                  <a:lnTo>
                    <a:pt x="366" y="894"/>
                  </a:lnTo>
                  <a:lnTo>
                    <a:pt x="372" y="882"/>
                  </a:lnTo>
                  <a:lnTo>
                    <a:pt x="384" y="864"/>
                  </a:lnTo>
                  <a:lnTo>
                    <a:pt x="390" y="846"/>
                  </a:lnTo>
                  <a:lnTo>
                    <a:pt x="402" y="828"/>
                  </a:lnTo>
                  <a:lnTo>
                    <a:pt x="414" y="810"/>
                  </a:lnTo>
                  <a:lnTo>
                    <a:pt x="420" y="786"/>
                  </a:lnTo>
                  <a:lnTo>
                    <a:pt x="432" y="768"/>
                  </a:lnTo>
                  <a:lnTo>
                    <a:pt x="438" y="744"/>
                  </a:lnTo>
                  <a:lnTo>
                    <a:pt x="450" y="720"/>
                  </a:lnTo>
                  <a:lnTo>
                    <a:pt x="456" y="702"/>
                  </a:lnTo>
                  <a:lnTo>
                    <a:pt x="468" y="678"/>
                  </a:lnTo>
                  <a:lnTo>
                    <a:pt x="474" y="648"/>
                  </a:lnTo>
                  <a:lnTo>
                    <a:pt x="486" y="624"/>
                  </a:lnTo>
                  <a:lnTo>
                    <a:pt x="492" y="600"/>
                  </a:lnTo>
                  <a:lnTo>
                    <a:pt x="504" y="576"/>
                  </a:lnTo>
                  <a:lnTo>
                    <a:pt x="516" y="546"/>
                  </a:lnTo>
                  <a:lnTo>
                    <a:pt x="522" y="522"/>
                  </a:lnTo>
                  <a:lnTo>
                    <a:pt x="534" y="492"/>
                  </a:lnTo>
                  <a:lnTo>
                    <a:pt x="540" y="462"/>
                  </a:lnTo>
                  <a:lnTo>
                    <a:pt x="552" y="432"/>
                  </a:lnTo>
                  <a:lnTo>
                    <a:pt x="558" y="402"/>
                  </a:lnTo>
                  <a:lnTo>
                    <a:pt x="570" y="372"/>
                  </a:lnTo>
                  <a:lnTo>
                    <a:pt x="576" y="342"/>
                  </a:lnTo>
                  <a:lnTo>
                    <a:pt x="588" y="312"/>
                  </a:lnTo>
                  <a:lnTo>
                    <a:pt x="600" y="282"/>
                  </a:lnTo>
                  <a:lnTo>
                    <a:pt x="606" y="252"/>
                  </a:lnTo>
                  <a:lnTo>
                    <a:pt x="618" y="222"/>
                  </a:lnTo>
                  <a:lnTo>
                    <a:pt x="624" y="192"/>
                  </a:lnTo>
                  <a:lnTo>
                    <a:pt x="636" y="156"/>
                  </a:lnTo>
                  <a:lnTo>
                    <a:pt x="642" y="126"/>
                  </a:lnTo>
                  <a:lnTo>
                    <a:pt x="654" y="96"/>
                  </a:lnTo>
                  <a:lnTo>
                    <a:pt x="660" y="60"/>
                  </a:lnTo>
                  <a:lnTo>
                    <a:pt x="672" y="30"/>
                  </a:lnTo>
                  <a:lnTo>
                    <a:pt x="678" y="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47" name="Group 144">
            <a:extLst>
              <a:ext uri="{FF2B5EF4-FFF2-40B4-BE49-F238E27FC236}">
                <a16:creationId xmlns:a16="http://schemas.microsoft.com/office/drawing/2014/main" id="{1016D5DA-D78C-4F1F-A729-ADC582FFE12E}"/>
              </a:ext>
            </a:extLst>
          </p:cNvPr>
          <p:cNvGrpSpPr>
            <a:grpSpLocks/>
          </p:cNvGrpSpPr>
          <p:nvPr/>
        </p:nvGrpSpPr>
        <p:grpSpPr bwMode="auto">
          <a:xfrm>
            <a:off x="1892300" y="5308601"/>
            <a:ext cx="2770188" cy="1050925"/>
            <a:chOff x="2819400" y="1736725"/>
            <a:chExt cx="3314700" cy="3257550"/>
          </a:xfrm>
        </p:grpSpPr>
        <p:sp>
          <p:nvSpPr>
            <p:cNvPr id="17452" name="Freeform 1820">
              <a:extLst>
                <a:ext uri="{FF2B5EF4-FFF2-40B4-BE49-F238E27FC236}">
                  <a16:creationId xmlns:a16="http://schemas.microsoft.com/office/drawing/2014/main" id="{D3DF6914-BBC9-446A-ADB8-A7058BC11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736725"/>
              <a:ext cx="1876425" cy="3257550"/>
            </a:xfrm>
            <a:custGeom>
              <a:avLst/>
              <a:gdLst>
                <a:gd name="T0" fmla="*/ 2147483647 w 1182"/>
                <a:gd name="T1" fmla="*/ 2147483647 h 2052"/>
                <a:gd name="T2" fmla="*/ 2147483647 w 1182"/>
                <a:gd name="T3" fmla="*/ 2147483647 h 2052"/>
                <a:gd name="T4" fmla="*/ 2147483647 w 1182"/>
                <a:gd name="T5" fmla="*/ 2147483647 h 2052"/>
                <a:gd name="T6" fmla="*/ 2147483647 w 1182"/>
                <a:gd name="T7" fmla="*/ 2147483647 h 2052"/>
                <a:gd name="T8" fmla="*/ 2147483647 w 1182"/>
                <a:gd name="T9" fmla="*/ 2147483647 h 2052"/>
                <a:gd name="T10" fmla="*/ 2147483647 w 1182"/>
                <a:gd name="T11" fmla="*/ 2147483647 h 2052"/>
                <a:gd name="T12" fmla="*/ 2147483647 w 1182"/>
                <a:gd name="T13" fmla="*/ 2147483647 h 2052"/>
                <a:gd name="T14" fmla="*/ 2147483647 w 1182"/>
                <a:gd name="T15" fmla="*/ 2147483647 h 2052"/>
                <a:gd name="T16" fmla="*/ 2147483647 w 1182"/>
                <a:gd name="T17" fmla="*/ 0 h 2052"/>
                <a:gd name="T18" fmla="*/ 2147483647 w 1182"/>
                <a:gd name="T19" fmla="*/ 2147483647 h 2052"/>
                <a:gd name="T20" fmla="*/ 2147483647 w 1182"/>
                <a:gd name="T21" fmla="*/ 2147483647 h 2052"/>
                <a:gd name="T22" fmla="*/ 2147483647 w 1182"/>
                <a:gd name="T23" fmla="*/ 2147483647 h 2052"/>
                <a:gd name="T24" fmla="*/ 2147483647 w 1182"/>
                <a:gd name="T25" fmla="*/ 2147483647 h 2052"/>
                <a:gd name="T26" fmla="*/ 2147483647 w 1182"/>
                <a:gd name="T27" fmla="*/ 2147483647 h 2052"/>
                <a:gd name="T28" fmla="*/ 2147483647 w 1182"/>
                <a:gd name="T29" fmla="*/ 2147483647 h 2052"/>
                <a:gd name="T30" fmla="*/ 2147483647 w 1182"/>
                <a:gd name="T31" fmla="*/ 2147483647 h 2052"/>
                <a:gd name="T32" fmla="*/ 2147483647 w 1182"/>
                <a:gd name="T33" fmla="*/ 2147483647 h 2052"/>
                <a:gd name="T34" fmla="*/ 2147483647 w 1182"/>
                <a:gd name="T35" fmla="*/ 2147483647 h 2052"/>
                <a:gd name="T36" fmla="*/ 2147483647 w 1182"/>
                <a:gd name="T37" fmla="*/ 2147483647 h 2052"/>
                <a:gd name="T38" fmla="*/ 2147483647 w 1182"/>
                <a:gd name="T39" fmla="*/ 2147483647 h 2052"/>
                <a:gd name="T40" fmla="*/ 2147483647 w 1182"/>
                <a:gd name="T41" fmla="*/ 2147483647 h 2052"/>
                <a:gd name="T42" fmla="*/ 2147483647 w 1182"/>
                <a:gd name="T43" fmla="*/ 2147483647 h 2052"/>
                <a:gd name="T44" fmla="*/ 2147483647 w 1182"/>
                <a:gd name="T45" fmla="*/ 2147483647 h 2052"/>
                <a:gd name="T46" fmla="*/ 2147483647 w 1182"/>
                <a:gd name="T47" fmla="*/ 2147483647 h 2052"/>
                <a:gd name="T48" fmla="*/ 2147483647 w 1182"/>
                <a:gd name="T49" fmla="*/ 2147483647 h 2052"/>
                <a:gd name="T50" fmla="*/ 2147483647 w 1182"/>
                <a:gd name="T51" fmla="*/ 2147483647 h 2052"/>
                <a:gd name="T52" fmla="*/ 2147483647 w 1182"/>
                <a:gd name="T53" fmla="*/ 2147483647 h 2052"/>
                <a:gd name="T54" fmla="*/ 2147483647 w 1182"/>
                <a:gd name="T55" fmla="*/ 2147483647 h 2052"/>
                <a:gd name="T56" fmla="*/ 2147483647 w 1182"/>
                <a:gd name="T57" fmla="*/ 2147483647 h 2052"/>
                <a:gd name="T58" fmla="*/ 2147483647 w 1182"/>
                <a:gd name="T59" fmla="*/ 2147483647 h 2052"/>
                <a:gd name="T60" fmla="*/ 2147483647 w 1182"/>
                <a:gd name="T61" fmla="*/ 2147483647 h 2052"/>
                <a:gd name="T62" fmla="*/ 2147483647 w 1182"/>
                <a:gd name="T63" fmla="*/ 2147483647 h 2052"/>
                <a:gd name="T64" fmla="*/ 2147483647 w 1182"/>
                <a:gd name="T65" fmla="*/ 2147483647 h 2052"/>
                <a:gd name="T66" fmla="*/ 2147483647 w 1182"/>
                <a:gd name="T67" fmla="*/ 2147483647 h 2052"/>
                <a:gd name="T68" fmla="*/ 2147483647 w 1182"/>
                <a:gd name="T69" fmla="*/ 2147483647 h 2052"/>
                <a:gd name="T70" fmla="*/ 2147483647 w 1182"/>
                <a:gd name="T71" fmla="*/ 2147483647 h 2052"/>
                <a:gd name="T72" fmla="*/ 2147483647 w 1182"/>
                <a:gd name="T73" fmla="*/ 2147483647 h 2052"/>
                <a:gd name="T74" fmla="*/ 2147483647 w 1182"/>
                <a:gd name="T75" fmla="*/ 2147483647 h 2052"/>
                <a:gd name="T76" fmla="*/ 2147483647 w 1182"/>
                <a:gd name="T77" fmla="*/ 2147483647 h 2052"/>
                <a:gd name="T78" fmla="*/ 2147483647 w 1182"/>
                <a:gd name="T79" fmla="*/ 2147483647 h 2052"/>
                <a:gd name="T80" fmla="*/ 2147483647 w 1182"/>
                <a:gd name="T81" fmla="*/ 2147483647 h 2052"/>
                <a:gd name="T82" fmla="*/ 2147483647 w 1182"/>
                <a:gd name="T83" fmla="*/ 0 h 205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2052"/>
                <a:gd name="T128" fmla="*/ 1182 w 1182"/>
                <a:gd name="T129" fmla="*/ 2052 h 205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2052">
                  <a:moveTo>
                    <a:pt x="0" y="1026"/>
                  </a:moveTo>
                  <a:lnTo>
                    <a:pt x="12" y="960"/>
                  </a:lnTo>
                  <a:lnTo>
                    <a:pt x="24" y="894"/>
                  </a:lnTo>
                  <a:lnTo>
                    <a:pt x="30" y="828"/>
                  </a:lnTo>
                  <a:lnTo>
                    <a:pt x="42" y="768"/>
                  </a:lnTo>
                  <a:lnTo>
                    <a:pt x="48" y="708"/>
                  </a:lnTo>
                  <a:lnTo>
                    <a:pt x="60" y="648"/>
                  </a:lnTo>
                  <a:lnTo>
                    <a:pt x="66" y="588"/>
                  </a:lnTo>
                  <a:lnTo>
                    <a:pt x="78" y="528"/>
                  </a:lnTo>
                  <a:lnTo>
                    <a:pt x="84" y="474"/>
                  </a:lnTo>
                  <a:lnTo>
                    <a:pt x="96" y="420"/>
                  </a:lnTo>
                  <a:lnTo>
                    <a:pt x="108" y="372"/>
                  </a:lnTo>
                  <a:lnTo>
                    <a:pt x="114" y="318"/>
                  </a:lnTo>
                  <a:lnTo>
                    <a:pt x="126" y="276"/>
                  </a:lnTo>
                  <a:lnTo>
                    <a:pt x="132" y="234"/>
                  </a:lnTo>
                  <a:lnTo>
                    <a:pt x="144" y="192"/>
                  </a:lnTo>
                  <a:lnTo>
                    <a:pt x="150" y="156"/>
                  </a:lnTo>
                  <a:lnTo>
                    <a:pt x="162" y="126"/>
                  </a:lnTo>
                  <a:lnTo>
                    <a:pt x="168" y="96"/>
                  </a:lnTo>
                  <a:lnTo>
                    <a:pt x="180" y="72"/>
                  </a:lnTo>
                  <a:lnTo>
                    <a:pt x="186" y="48"/>
                  </a:lnTo>
                  <a:lnTo>
                    <a:pt x="198" y="30"/>
                  </a:lnTo>
                  <a:lnTo>
                    <a:pt x="210" y="18"/>
                  </a:lnTo>
                  <a:lnTo>
                    <a:pt x="216" y="6"/>
                  </a:lnTo>
                  <a:lnTo>
                    <a:pt x="228" y="0"/>
                  </a:lnTo>
                  <a:lnTo>
                    <a:pt x="234" y="0"/>
                  </a:lnTo>
                  <a:lnTo>
                    <a:pt x="246" y="0"/>
                  </a:lnTo>
                  <a:lnTo>
                    <a:pt x="252" y="6"/>
                  </a:lnTo>
                  <a:lnTo>
                    <a:pt x="264" y="18"/>
                  </a:lnTo>
                  <a:lnTo>
                    <a:pt x="270" y="30"/>
                  </a:lnTo>
                  <a:lnTo>
                    <a:pt x="282" y="48"/>
                  </a:lnTo>
                  <a:lnTo>
                    <a:pt x="294" y="72"/>
                  </a:lnTo>
                  <a:lnTo>
                    <a:pt x="300" y="96"/>
                  </a:lnTo>
                  <a:lnTo>
                    <a:pt x="312" y="126"/>
                  </a:lnTo>
                  <a:lnTo>
                    <a:pt x="318" y="156"/>
                  </a:lnTo>
                  <a:lnTo>
                    <a:pt x="330" y="192"/>
                  </a:lnTo>
                  <a:lnTo>
                    <a:pt x="336" y="234"/>
                  </a:lnTo>
                  <a:lnTo>
                    <a:pt x="348" y="276"/>
                  </a:lnTo>
                  <a:lnTo>
                    <a:pt x="354" y="318"/>
                  </a:lnTo>
                  <a:lnTo>
                    <a:pt x="366" y="372"/>
                  </a:lnTo>
                  <a:lnTo>
                    <a:pt x="372" y="420"/>
                  </a:lnTo>
                  <a:lnTo>
                    <a:pt x="384" y="474"/>
                  </a:lnTo>
                  <a:lnTo>
                    <a:pt x="396" y="528"/>
                  </a:lnTo>
                  <a:lnTo>
                    <a:pt x="402" y="588"/>
                  </a:lnTo>
                  <a:lnTo>
                    <a:pt x="414" y="648"/>
                  </a:lnTo>
                  <a:lnTo>
                    <a:pt x="420" y="708"/>
                  </a:lnTo>
                  <a:lnTo>
                    <a:pt x="432" y="768"/>
                  </a:lnTo>
                  <a:lnTo>
                    <a:pt x="438" y="828"/>
                  </a:lnTo>
                  <a:lnTo>
                    <a:pt x="450" y="894"/>
                  </a:lnTo>
                  <a:lnTo>
                    <a:pt x="456" y="960"/>
                  </a:lnTo>
                  <a:lnTo>
                    <a:pt x="468" y="1020"/>
                  </a:lnTo>
                  <a:lnTo>
                    <a:pt x="480" y="1086"/>
                  </a:lnTo>
                  <a:lnTo>
                    <a:pt x="486" y="1152"/>
                  </a:lnTo>
                  <a:lnTo>
                    <a:pt x="498" y="1218"/>
                  </a:lnTo>
                  <a:lnTo>
                    <a:pt x="504" y="1278"/>
                  </a:lnTo>
                  <a:lnTo>
                    <a:pt x="516" y="1338"/>
                  </a:lnTo>
                  <a:lnTo>
                    <a:pt x="522" y="1398"/>
                  </a:lnTo>
                  <a:lnTo>
                    <a:pt x="534" y="1458"/>
                  </a:lnTo>
                  <a:lnTo>
                    <a:pt x="540" y="1518"/>
                  </a:lnTo>
                  <a:lnTo>
                    <a:pt x="552" y="1572"/>
                  </a:lnTo>
                  <a:lnTo>
                    <a:pt x="558" y="1626"/>
                  </a:lnTo>
                  <a:lnTo>
                    <a:pt x="570" y="1674"/>
                  </a:lnTo>
                  <a:lnTo>
                    <a:pt x="582" y="1728"/>
                  </a:lnTo>
                  <a:lnTo>
                    <a:pt x="588" y="1770"/>
                  </a:lnTo>
                  <a:lnTo>
                    <a:pt x="600" y="1812"/>
                  </a:lnTo>
                  <a:lnTo>
                    <a:pt x="606" y="1854"/>
                  </a:lnTo>
                  <a:lnTo>
                    <a:pt x="618" y="1890"/>
                  </a:lnTo>
                  <a:lnTo>
                    <a:pt x="624" y="1920"/>
                  </a:lnTo>
                  <a:lnTo>
                    <a:pt x="636" y="1950"/>
                  </a:lnTo>
                  <a:lnTo>
                    <a:pt x="642" y="1974"/>
                  </a:lnTo>
                  <a:lnTo>
                    <a:pt x="654" y="1998"/>
                  </a:lnTo>
                  <a:lnTo>
                    <a:pt x="666" y="2016"/>
                  </a:lnTo>
                  <a:lnTo>
                    <a:pt x="672" y="2028"/>
                  </a:lnTo>
                  <a:lnTo>
                    <a:pt x="684" y="2040"/>
                  </a:lnTo>
                  <a:lnTo>
                    <a:pt x="690" y="2046"/>
                  </a:lnTo>
                  <a:lnTo>
                    <a:pt x="702" y="2052"/>
                  </a:lnTo>
                  <a:lnTo>
                    <a:pt x="708" y="2046"/>
                  </a:lnTo>
                  <a:lnTo>
                    <a:pt x="720" y="2040"/>
                  </a:lnTo>
                  <a:lnTo>
                    <a:pt x="726" y="2028"/>
                  </a:lnTo>
                  <a:lnTo>
                    <a:pt x="738" y="2016"/>
                  </a:lnTo>
                  <a:lnTo>
                    <a:pt x="744" y="1998"/>
                  </a:lnTo>
                  <a:lnTo>
                    <a:pt x="756" y="1974"/>
                  </a:lnTo>
                  <a:lnTo>
                    <a:pt x="768" y="1950"/>
                  </a:lnTo>
                  <a:lnTo>
                    <a:pt x="774" y="1920"/>
                  </a:lnTo>
                  <a:lnTo>
                    <a:pt x="786" y="1890"/>
                  </a:lnTo>
                  <a:lnTo>
                    <a:pt x="792" y="1854"/>
                  </a:lnTo>
                  <a:lnTo>
                    <a:pt x="804" y="1812"/>
                  </a:lnTo>
                  <a:lnTo>
                    <a:pt x="810" y="1770"/>
                  </a:lnTo>
                  <a:lnTo>
                    <a:pt x="822" y="1728"/>
                  </a:lnTo>
                  <a:lnTo>
                    <a:pt x="828" y="1674"/>
                  </a:lnTo>
                  <a:lnTo>
                    <a:pt x="840" y="1626"/>
                  </a:lnTo>
                  <a:lnTo>
                    <a:pt x="852" y="1572"/>
                  </a:lnTo>
                  <a:lnTo>
                    <a:pt x="858" y="1518"/>
                  </a:lnTo>
                  <a:lnTo>
                    <a:pt x="870" y="1458"/>
                  </a:lnTo>
                  <a:lnTo>
                    <a:pt x="876" y="1398"/>
                  </a:lnTo>
                  <a:lnTo>
                    <a:pt x="888" y="1338"/>
                  </a:lnTo>
                  <a:lnTo>
                    <a:pt x="894" y="1278"/>
                  </a:lnTo>
                  <a:lnTo>
                    <a:pt x="906" y="1218"/>
                  </a:lnTo>
                  <a:lnTo>
                    <a:pt x="912" y="1152"/>
                  </a:lnTo>
                  <a:lnTo>
                    <a:pt x="924" y="1086"/>
                  </a:lnTo>
                  <a:lnTo>
                    <a:pt x="930" y="1026"/>
                  </a:lnTo>
                  <a:lnTo>
                    <a:pt x="942" y="960"/>
                  </a:lnTo>
                  <a:lnTo>
                    <a:pt x="954" y="894"/>
                  </a:lnTo>
                  <a:lnTo>
                    <a:pt x="960" y="828"/>
                  </a:lnTo>
                  <a:lnTo>
                    <a:pt x="972" y="768"/>
                  </a:lnTo>
                  <a:lnTo>
                    <a:pt x="978" y="708"/>
                  </a:lnTo>
                  <a:lnTo>
                    <a:pt x="990" y="648"/>
                  </a:lnTo>
                  <a:lnTo>
                    <a:pt x="996" y="588"/>
                  </a:lnTo>
                  <a:lnTo>
                    <a:pt x="1008" y="528"/>
                  </a:lnTo>
                  <a:lnTo>
                    <a:pt x="1014" y="474"/>
                  </a:lnTo>
                  <a:lnTo>
                    <a:pt x="1026" y="420"/>
                  </a:lnTo>
                  <a:lnTo>
                    <a:pt x="1038" y="372"/>
                  </a:lnTo>
                  <a:lnTo>
                    <a:pt x="1044" y="318"/>
                  </a:lnTo>
                  <a:lnTo>
                    <a:pt x="1056" y="276"/>
                  </a:lnTo>
                  <a:lnTo>
                    <a:pt x="1062" y="234"/>
                  </a:lnTo>
                  <a:lnTo>
                    <a:pt x="1074" y="192"/>
                  </a:lnTo>
                  <a:lnTo>
                    <a:pt x="1080" y="156"/>
                  </a:lnTo>
                  <a:lnTo>
                    <a:pt x="1092" y="126"/>
                  </a:lnTo>
                  <a:lnTo>
                    <a:pt x="1098" y="96"/>
                  </a:lnTo>
                  <a:lnTo>
                    <a:pt x="1110" y="72"/>
                  </a:lnTo>
                  <a:lnTo>
                    <a:pt x="1116" y="48"/>
                  </a:lnTo>
                  <a:lnTo>
                    <a:pt x="1128" y="30"/>
                  </a:lnTo>
                  <a:lnTo>
                    <a:pt x="1140" y="18"/>
                  </a:lnTo>
                  <a:lnTo>
                    <a:pt x="1146" y="6"/>
                  </a:lnTo>
                  <a:lnTo>
                    <a:pt x="1158" y="0"/>
                  </a:lnTo>
                  <a:lnTo>
                    <a:pt x="1164" y="0"/>
                  </a:lnTo>
                  <a:lnTo>
                    <a:pt x="1176" y="0"/>
                  </a:lnTo>
                  <a:lnTo>
                    <a:pt x="1182" y="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3" name="Freeform 1821">
              <a:extLst>
                <a:ext uri="{FF2B5EF4-FFF2-40B4-BE49-F238E27FC236}">
                  <a16:creationId xmlns:a16="http://schemas.microsoft.com/office/drawing/2014/main" id="{6E73B01B-BF3A-48A1-B87F-E083D474C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1746250"/>
              <a:ext cx="1076325" cy="3248025"/>
            </a:xfrm>
            <a:custGeom>
              <a:avLst/>
              <a:gdLst>
                <a:gd name="T0" fmla="*/ 2147483647 w 678"/>
                <a:gd name="T1" fmla="*/ 2147483647 h 2046"/>
                <a:gd name="T2" fmla="*/ 2147483647 w 678"/>
                <a:gd name="T3" fmla="*/ 2147483647 h 2046"/>
                <a:gd name="T4" fmla="*/ 2147483647 w 678"/>
                <a:gd name="T5" fmla="*/ 2147483647 h 2046"/>
                <a:gd name="T6" fmla="*/ 2147483647 w 678"/>
                <a:gd name="T7" fmla="*/ 2147483647 h 2046"/>
                <a:gd name="T8" fmla="*/ 2147483647 w 678"/>
                <a:gd name="T9" fmla="*/ 2147483647 h 2046"/>
                <a:gd name="T10" fmla="*/ 2147483647 w 678"/>
                <a:gd name="T11" fmla="*/ 2147483647 h 2046"/>
                <a:gd name="T12" fmla="*/ 2147483647 w 678"/>
                <a:gd name="T13" fmla="*/ 2147483647 h 2046"/>
                <a:gd name="T14" fmla="*/ 2147483647 w 678"/>
                <a:gd name="T15" fmla="*/ 2147483647 h 2046"/>
                <a:gd name="T16" fmla="*/ 2147483647 w 678"/>
                <a:gd name="T17" fmla="*/ 2147483647 h 2046"/>
                <a:gd name="T18" fmla="*/ 2147483647 w 678"/>
                <a:gd name="T19" fmla="*/ 2147483647 h 2046"/>
                <a:gd name="T20" fmla="*/ 2147483647 w 678"/>
                <a:gd name="T21" fmla="*/ 2147483647 h 2046"/>
                <a:gd name="T22" fmla="*/ 2147483647 w 678"/>
                <a:gd name="T23" fmla="*/ 2147483647 h 2046"/>
                <a:gd name="T24" fmla="*/ 2147483647 w 678"/>
                <a:gd name="T25" fmla="*/ 2147483647 h 2046"/>
                <a:gd name="T26" fmla="*/ 2147483647 w 678"/>
                <a:gd name="T27" fmla="*/ 2147483647 h 2046"/>
                <a:gd name="T28" fmla="*/ 2147483647 w 678"/>
                <a:gd name="T29" fmla="*/ 2147483647 h 2046"/>
                <a:gd name="T30" fmla="*/ 2147483647 w 678"/>
                <a:gd name="T31" fmla="*/ 2147483647 h 2046"/>
                <a:gd name="T32" fmla="*/ 2147483647 w 678"/>
                <a:gd name="T33" fmla="*/ 2147483647 h 2046"/>
                <a:gd name="T34" fmla="*/ 2147483647 w 678"/>
                <a:gd name="T35" fmla="*/ 2147483647 h 2046"/>
                <a:gd name="T36" fmla="*/ 2147483647 w 678"/>
                <a:gd name="T37" fmla="*/ 2147483647 h 2046"/>
                <a:gd name="T38" fmla="*/ 2147483647 w 678"/>
                <a:gd name="T39" fmla="*/ 2147483647 h 2046"/>
                <a:gd name="T40" fmla="*/ 2147483647 w 678"/>
                <a:gd name="T41" fmla="*/ 2147483647 h 2046"/>
                <a:gd name="T42" fmla="*/ 2147483647 w 678"/>
                <a:gd name="T43" fmla="*/ 2147483647 h 2046"/>
                <a:gd name="T44" fmla="*/ 2147483647 w 678"/>
                <a:gd name="T45" fmla="*/ 2147483647 h 2046"/>
                <a:gd name="T46" fmla="*/ 2147483647 w 678"/>
                <a:gd name="T47" fmla="*/ 2147483647 h 2046"/>
                <a:gd name="T48" fmla="*/ 2147483647 w 678"/>
                <a:gd name="T49" fmla="*/ 2147483647 h 2046"/>
                <a:gd name="T50" fmla="*/ 2147483647 w 678"/>
                <a:gd name="T51" fmla="*/ 2147483647 h 2046"/>
                <a:gd name="T52" fmla="*/ 2147483647 w 678"/>
                <a:gd name="T53" fmla="*/ 2147483647 h 2046"/>
                <a:gd name="T54" fmla="*/ 2147483647 w 678"/>
                <a:gd name="T55" fmla="*/ 2147483647 h 2046"/>
                <a:gd name="T56" fmla="*/ 2147483647 w 678"/>
                <a:gd name="T57" fmla="*/ 2147483647 h 2046"/>
                <a:gd name="T58" fmla="*/ 2147483647 w 678"/>
                <a:gd name="T59" fmla="*/ 2147483647 h 2046"/>
                <a:gd name="T60" fmla="*/ 2147483647 w 678"/>
                <a:gd name="T61" fmla="*/ 2147483647 h 2046"/>
                <a:gd name="T62" fmla="*/ 2147483647 w 678"/>
                <a:gd name="T63" fmla="*/ 2147483647 h 2046"/>
                <a:gd name="T64" fmla="*/ 2147483647 w 678"/>
                <a:gd name="T65" fmla="*/ 2147483647 h 2046"/>
                <a:gd name="T66" fmla="*/ 2147483647 w 678"/>
                <a:gd name="T67" fmla="*/ 2147483647 h 2046"/>
                <a:gd name="T68" fmla="*/ 2147483647 w 678"/>
                <a:gd name="T69" fmla="*/ 2147483647 h 2046"/>
                <a:gd name="T70" fmla="*/ 2147483647 w 678"/>
                <a:gd name="T71" fmla="*/ 2147483647 h 2046"/>
                <a:gd name="T72" fmla="*/ 2147483647 w 678"/>
                <a:gd name="T73" fmla="*/ 2147483647 h 20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2046"/>
                <a:gd name="T113" fmla="*/ 678 w 678"/>
                <a:gd name="T114" fmla="*/ 2046 h 204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2046">
                  <a:moveTo>
                    <a:pt x="0" y="0"/>
                  </a:moveTo>
                  <a:lnTo>
                    <a:pt x="12" y="12"/>
                  </a:lnTo>
                  <a:lnTo>
                    <a:pt x="18" y="24"/>
                  </a:lnTo>
                  <a:lnTo>
                    <a:pt x="30" y="42"/>
                  </a:lnTo>
                  <a:lnTo>
                    <a:pt x="42" y="66"/>
                  </a:lnTo>
                  <a:lnTo>
                    <a:pt x="48" y="90"/>
                  </a:lnTo>
                  <a:lnTo>
                    <a:pt x="60" y="120"/>
                  </a:lnTo>
                  <a:lnTo>
                    <a:pt x="66" y="150"/>
                  </a:lnTo>
                  <a:lnTo>
                    <a:pt x="78" y="186"/>
                  </a:lnTo>
                  <a:lnTo>
                    <a:pt x="84" y="228"/>
                  </a:lnTo>
                  <a:lnTo>
                    <a:pt x="96" y="270"/>
                  </a:lnTo>
                  <a:lnTo>
                    <a:pt x="102" y="312"/>
                  </a:lnTo>
                  <a:lnTo>
                    <a:pt x="114" y="366"/>
                  </a:lnTo>
                  <a:lnTo>
                    <a:pt x="120" y="414"/>
                  </a:lnTo>
                  <a:lnTo>
                    <a:pt x="132" y="468"/>
                  </a:lnTo>
                  <a:lnTo>
                    <a:pt x="144" y="522"/>
                  </a:lnTo>
                  <a:lnTo>
                    <a:pt x="150" y="582"/>
                  </a:lnTo>
                  <a:lnTo>
                    <a:pt x="162" y="642"/>
                  </a:lnTo>
                  <a:lnTo>
                    <a:pt x="168" y="702"/>
                  </a:lnTo>
                  <a:lnTo>
                    <a:pt x="180" y="762"/>
                  </a:lnTo>
                  <a:lnTo>
                    <a:pt x="186" y="822"/>
                  </a:lnTo>
                  <a:lnTo>
                    <a:pt x="198" y="888"/>
                  </a:lnTo>
                  <a:lnTo>
                    <a:pt x="204" y="954"/>
                  </a:lnTo>
                  <a:lnTo>
                    <a:pt x="216" y="1014"/>
                  </a:lnTo>
                  <a:lnTo>
                    <a:pt x="228" y="1080"/>
                  </a:lnTo>
                  <a:lnTo>
                    <a:pt x="234" y="1146"/>
                  </a:lnTo>
                  <a:lnTo>
                    <a:pt x="246" y="1212"/>
                  </a:lnTo>
                  <a:lnTo>
                    <a:pt x="252" y="1272"/>
                  </a:lnTo>
                  <a:lnTo>
                    <a:pt x="264" y="1332"/>
                  </a:lnTo>
                  <a:lnTo>
                    <a:pt x="270" y="1392"/>
                  </a:lnTo>
                  <a:lnTo>
                    <a:pt x="282" y="1452"/>
                  </a:lnTo>
                  <a:lnTo>
                    <a:pt x="288" y="1512"/>
                  </a:lnTo>
                  <a:lnTo>
                    <a:pt x="300" y="1566"/>
                  </a:lnTo>
                  <a:lnTo>
                    <a:pt x="306" y="1620"/>
                  </a:lnTo>
                  <a:lnTo>
                    <a:pt x="318" y="1668"/>
                  </a:lnTo>
                  <a:lnTo>
                    <a:pt x="330" y="1722"/>
                  </a:lnTo>
                  <a:lnTo>
                    <a:pt x="336" y="1764"/>
                  </a:lnTo>
                  <a:lnTo>
                    <a:pt x="348" y="1806"/>
                  </a:lnTo>
                  <a:lnTo>
                    <a:pt x="354" y="1848"/>
                  </a:lnTo>
                  <a:lnTo>
                    <a:pt x="366" y="1884"/>
                  </a:lnTo>
                  <a:lnTo>
                    <a:pt x="372" y="1914"/>
                  </a:lnTo>
                  <a:lnTo>
                    <a:pt x="384" y="1944"/>
                  </a:lnTo>
                  <a:lnTo>
                    <a:pt x="390" y="1968"/>
                  </a:lnTo>
                  <a:lnTo>
                    <a:pt x="402" y="1992"/>
                  </a:lnTo>
                  <a:lnTo>
                    <a:pt x="414" y="2010"/>
                  </a:lnTo>
                  <a:lnTo>
                    <a:pt x="420" y="2022"/>
                  </a:lnTo>
                  <a:lnTo>
                    <a:pt x="432" y="2034"/>
                  </a:lnTo>
                  <a:lnTo>
                    <a:pt x="438" y="2040"/>
                  </a:lnTo>
                  <a:lnTo>
                    <a:pt x="450" y="2046"/>
                  </a:lnTo>
                  <a:lnTo>
                    <a:pt x="456" y="2040"/>
                  </a:lnTo>
                  <a:lnTo>
                    <a:pt x="468" y="2034"/>
                  </a:lnTo>
                  <a:lnTo>
                    <a:pt x="474" y="2022"/>
                  </a:lnTo>
                  <a:lnTo>
                    <a:pt x="486" y="2010"/>
                  </a:lnTo>
                  <a:lnTo>
                    <a:pt x="492" y="1992"/>
                  </a:lnTo>
                  <a:lnTo>
                    <a:pt x="504" y="1968"/>
                  </a:lnTo>
                  <a:lnTo>
                    <a:pt x="516" y="1944"/>
                  </a:lnTo>
                  <a:lnTo>
                    <a:pt x="522" y="1914"/>
                  </a:lnTo>
                  <a:lnTo>
                    <a:pt x="534" y="1884"/>
                  </a:lnTo>
                  <a:lnTo>
                    <a:pt x="540" y="1848"/>
                  </a:lnTo>
                  <a:lnTo>
                    <a:pt x="552" y="1806"/>
                  </a:lnTo>
                  <a:lnTo>
                    <a:pt x="558" y="1764"/>
                  </a:lnTo>
                  <a:lnTo>
                    <a:pt x="570" y="1722"/>
                  </a:lnTo>
                  <a:lnTo>
                    <a:pt x="576" y="1668"/>
                  </a:lnTo>
                  <a:lnTo>
                    <a:pt x="588" y="1620"/>
                  </a:lnTo>
                  <a:lnTo>
                    <a:pt x="600" y="1566"/>
                  </a:lnTo>
                  <a:lnTo>
                    <a:pt x="606" y="1512"/>
                  </a:lnTo>
                  <a:lnTo>
                    <a:pt x="618" y="1452"/>
                  </a:lnTo>
                  <a:lnTo>
                    <a:pt x="624" y="1392"/>
                  </a:lnTo>
                  <a:lnTo>
                    <a:pt x="636" y="1332"/>
                  </a:lnTo>
                  <a:lnTo>
                    <a:pt x="642" y="1272"/>
                  </a:lnTo>
                  <a:lnTo>
                    <a:pt x="654" y="1212"/>
                  </a:lnTo>
                  <a:lnTo>
                    <a:pt x="660" y="1146"/>
                  </a:lnTo>
                  <a:lnTo>
                    <a:pt x="672" y="1080"/>
                  </a:lnTo>
                  <a:lnTo>
                    <a:pt x="678" y="1020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4" name="Freeform 1822">
              <a:extLst>
                <a:ext uri="{FF2B5EF4-FFF2-40B4-BE49-F238E27FC236}">
                  <a16:creationId xmlns:a16="http://schemas.microsoft.com/office/drawing/2014/main" id="{47E36F33-5ECF-45B2-A6BF-D002982DE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365500"/>
              <a:ext cx="361950" cy="1628775"/>
            </a:xfrm>
            <a:custGeom>
              <a:avLst/>
              <a:gdLst>
                <a:gd name="T0" fmla="*/ 0 w 228"/>
                <a:gd name="T1" fmla="*/ 2147483647 h 1026"/>
                <a:gd name="T2" fmla="*/ 2147483647 w 228"/>
                <a:gd name="T3" fmla="*/ 2147483647 h 1026"/>
                <a:gd name="T4" fmla="*/ 2147483647 w 228"/>
                <a:gd name="T5" fmla="*/ 2147483647 h 1026"/>
                <a:gd name="T6" fmla="*/ 2147483647 w 228"/>
                <a:gd name="T7" fmla="*/ 2147483647 h 1026"/>
                <a:gd name="T8" fmla="*/ 2147483647 w 228"/>
                <a:gd name="T9" fmla="*/ 2147483647 h 1026"/>
                <a:gd name="T10" fmla="*/ 2147483647 w 228"/>
                <a:gd name="T11" fmla="*/ 2147483647 h 1026"/>
                <a:gd name="T12" fmla="*/ 2147483647 w 228"/>
                <a:gd name="T13" fmla="*/ 2147483647 h 1026"/>
                <a:gd name="T14" fmla="*/ 2147483647 w 228"/>
                <a:gd name="T15" fmla="*/ 2147483647 h 1026"/>
                <a:gd name="T16" fmla="*/ 2147483647 w 228"/>
                <a:gd name="T17" fmla="*/ 2147483647 h 1026"/>
                <a:gd name="T18" fmla="*/ 2147483647 w 228"/>
                <a:gd name="T19" fmla="*/ 2147483647 h 1026"/>
                <a:gd name="T20" fmla="*/ 2147483647 w 228"/>
                <a:gd name="T21" fmla="*/ 2147483647 h 1026"/>
                <a:gd name="T22" fmla="*/ 2147483647 w 228"/>
                <a:gd name="T23" fmla="*/ 2147483647 h 1026"/>
                <a:gd name="T24" fmla="*/ 2147483647 w 228"/>
                <a:gd name="T25" fmla="*/ 2147483647 h 1026"/>
                <a:gd name="T26" fmla="*/ 2147483647 w 228"/>
                <a:gd name="T27" fmla="*/ 2147483647 h 1026"/>
                <a:gd name="T28" fmla="*/ 2147483647 w 228"/>
                <a:gd name="T29" fmla="*/ 2147483647 h 1026"/>
                <a:gd name="T30" fmla="*/ 2147483647 w 228"/>
                <a:gd name="T31" fmla="*/ 2147483647 h 1026"/>
                <a:gd name="T32" fmla="*/ 2147483647 w 228"/>
                <a:gd name="T33" fmla="*/ 2147483647 h 1026"/>
                <a:gd name="T34" fmla="*/ 2147483647 w 228"/>
                <a:gd name="T35" fmla="*/ 2147483647 h 1026"/>
                <a:gd name="T36" fmla="*/ 2147483647 w 228"/>
                <a:gd name="T37" fmla="*/ 2147483647 h 1026"/>
                <a:gd name="T38" fmla="*/ 2147483647 w 228"/>
                <a:gd name="T39" fmla="*/ 2147483647 h 1026"/>
                <a:gd name="T40" fmla="*/ 2147483647 w 228"/>
                <a:gd name="T41" fmla="*/ 2147483647 h 1026"/>
                <a:gd name="T42" fmla="*/ 2147483647 w 228"/>
                <a:gd name="T43" fmla="*/ 2147483647 h 1026"/>
                <a:gd name="T44" fmla="*/ 2147483647 w 228"/>
                <a:gd name="T45" fmla="*/ 2147483647 h 1026"/>
                <a:gd name="T46" fmla="*/ 2147483647 w 228"/>
                <a:gd name="T47" fmla="*/ 2147483647 h 1026"/>
                <a:gd name="T48" fmla="*/ 2147483647 w 228"/>
                <a:gd name="T49" fmla="*/ 2147483647 h 1026"/>
                <a:gd name="T50" fmla="*/ 2147483647 w 228"/>
                <a:gd name="T51" fmla="*/ 0 h 102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1026"/>
                <a:gd name="T80" fmla="*/ 228 w 228"/>
                <a:gd name="T81" fmla="*/ 1026 h 102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1026">
                  <a:moveTo>
                    <a:pt x="0" y="1026"/>
                  </a:moveTo>
                  <a:lnTo>
                    <a:pt x="6" y="1020"/>
                  </a:lnTo>
                  <a:lnTo>
                    <a:pt x="18" y="1014"/>
                  </a:lnTo>
                  <a:lnTo>
                    <a:pt x="24" y="1002"/>
                  </a:lnTo>
                  <a:lnTo>
                    <a:pt x="36" y="990"/>
                  </a:lnTo>
                  <a:lnTo>
                    <a:pt x="42" y="972"/>
                  </a:lnTo>
                  <a:lnTo>
                    <a:pt x="54" y="948"/>
                  </a:lnTo>
                  <a:lnTo>
                    <a:pt x="66" y="924"/>
                  </a:lnTo>
                  <a:lnTo>
                    <a:pt x="72" y="894"/>
                  </a:lnTo>
                  <a:lnTo>
                    <a:pt x="84" y="864"/>
                  </a:lnTo>
                  <a:lnTo>
                    <a:pt x="90" y="828"/>
                  </a:lnTo>
                  <a:lnTo>
                    <a:pt x="102" y="786"/>
                  </a:lnTo>
                  <a:lnTo>
                    <a:pt x="108" y="744"/>
                  </a:lnTo>
                  <a:lnTo>
                    <a:pt x="120" y="702"/>
                  </a:lnTo>
                  <a:lnTo>
                    <a:pt x="126" y="648"/>
                  </a:lnTo>
                  <a:lnTo>
                    <a:pt x="138" y="600"/>
                  </a:lnTo>
                  <a:lnTo>
                    <a:pt x="150" y="546"/>
                  </a:lnTo>
                  <a:lnTo>
                    <a:pt x="156" y="492"/>
                  </a:lnTo>
                  <a:lnTo>
                    <a:pt x="168" y="432"/>
                  </a:lnTo>
                  <a:lnTo>
                    <a:pt x="174" y="372"/>
                  </a:lnTo>
                  <a:lnTo>
                    <a:pt x="186" y="312"/>
                  </a:lnTo>
                  <a:lnTo>
                    <a:pt x="192" y="252"/>
                  </a:lnTo>
                  <a:lnTo>
                    <a:pt x="204" y="192"/>
                  </a:lnTo>
                  <a:lnTo>
                    <a:pt x="210" y="126"/>
                  </a:lnTo>
                  <a:lnTo>
                    <a:pt x="222" y="60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48" name="Group 148">
            <a:extLst>
              <a:ext uri="{FF2B5EF4-FFF2-40B4-BE49-F238E27FC236}">
                <a16:creationId xmlns:a16="http://schemas.microsoft.com/office/drawing/2014/main" id="{2F0986EC-46B4-4AE4-9AE4-F0FE5E0B4C67}"/>
              </a:ext>
            </a:extLst>
          </p:cNvPr>
          <p:cNvGrpSpPr>
            <a:grpSpLocks/>
          </p:cNvGrpSpPr>
          <p:nvPr/>
        </p:nvGrpSpPr>
        <p:grpSpPr bwMode="auto">
          <a:xfrm>
            <a:off x="2208214" y="5311775"/>
            <a:ext cx="2770187" cy="1049338"/>
            <a:chOff x="2819400" y="1736725"/>
            <a:chExt cx="3314700" cy="3257550"/>
          </a:xfrm>
        </p:grpSpPr>
        <p:sp>
          <p:nvSpPr>
            <p:cNvPr id="17449" name="Freeform 1820">
              <a:extLst>
                <a:ext uri="{FF2B5EF4-FFF2-40B4-BE49-F238E27FC236}">
                  <a16:creationId xmlns:a16="http://schemas.microsoft.com/office/drawing/2014/main" id="{95CACBFA-DD45-47E0-A561-EFC2FC481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736725"/>
              <a:ext cx="1876425" cy="3257550"/>
            </a:xfrm>
            <a:custGeom>
              <a:avLst/>
              <a:gdLst>
                <a:gd name="T0" fmla="*/ 2147483647 w 1182"/>
                <a:gd name="T1" fmla="*/ 2147483647 h 2052"/>
                <a:gd name="T2" fmla="*/ 2147483647 w 1182"/>
                <a:gd name="T3" fmla="*/ 2147483647 h 2052"/>
                <a:gd name="T4" fmla="*/ 2147483647 w 1182"/>
                <a:gd name="T5" fmla="*/ 2147483647 h 2052"/>
                <a:gd name="T6" fmla="*/ 2147483647 w 1182"/>
                <a:gd name="T7" fmla="*/ 2147483647 h 2052"/>
                <a:gd name="T8" fmla="*/ 2147483647 w 1182"/>
                <a:gd name="T9" fmla="*/ 2147483647 h 2052"/>
                <a:gd name="T10" fmla="*/ 2147483647 w 1182"/>
                <a:gd name="T11" fmla="*/ 2147483647 h 2052"/>
                <a:gd name="T12" fmla="*/ 2147483647 w 1182"/>
                <a:gd name="T13" fmla="*/ 2147483647 h 2052"/>
                <a:gd name="T14" fmla="*/ 2147483647 w 1182"/>
                <a:gd name="T15" fmla="*/ 2147483647 h 2052"/>
                <a:gd name="T16" fmla="*/ 2147483647 w 1182"/>
                <a:gd name="T17" fmla="*/ 0 h 2052"/>
                <a:gd name="T18" fmla="*/ 2147483647 w 1182"/>
                <a:gd name="T19" fmla="*/ 2147483647 h 2052"/>
                <a:gd name="T20" fmla="*/ 2147483647 w 1182"/>
                <a:gd name="T21" fmla="*/ 2147483647 h 2052"/>
                <a:gd name="T22" fmla="*/ 2147483647 w 1182"/>
                <a:gd name="T23" fmla="*/ 2147483647 h 2052"/>
                <a:gd name="T24" fmla="*/ 2147483647 w 1182"/>
                <a:gd name="T25" fmla="*/ 2147483647 h 2052"/>
                <a:gd name="T26" fmla="*/ 2147483647 w 1182"/>
                <a:gd name="T27" fmla="*/ 2147483647 h 2052"/>
                <a:gd name="T28" fmla="*/ 2147483647 w 1182"/>
                <a:gd name="T29" fmla="*/ 2147483647 h 2052"/>
                <a:gd name="T30" fmla="*/ 2147483647 w 1182"/>
                <a:gd name="T31" fmla="*/ 2147483647 h 2052"/>
                <a:gd name="T32" fmla="*/ 2147483647 w 1182"/>
                <a:gd name="T33" fmla="*/ 2147483647 h 2052"/>
                <a:gd name="T34" fmla="*/ 2147483647 w 1182"/>
                <a:gd name="T35" fmla="*/ 2147483647 h 2052"/>
                <a:gd name="T36" fmla="*/ 2147483647 w 1182"/>
                <a:gd name="T37" fmla="*/ 2147483647 h 2052"/>
                <a:gd name="T38" fmla="*/ 2147483647 w 1182"/>
                <a:gd name="T39" fmla="*/ 2147483647 h 2052"/>
                <a:gd name="T40" fmla="*/ 2147483647 w 1182"/>
                <a:gd name="T41" fmla="*/ 2147483647 h 2052"/>
                <a:gd name="T42" fmla="*/ 2147483647 w 1182"/>
                <a:gd name="T43" fmla="*/ 2147483647 h 2052"/>
                <a:gd name="T44" fmla="*/ 2147483647 w 1182"/>
                <a:gd name="T45" fmla="*/ 2147483647 h 2052"/>
                <a:gd name="T46" fmla="*/ 2147483647 w 1182"/>
                <a:gd name="T47" fmla="*/ 2147483647 h 2052"/>
                <a:gd name="T48" fmla="*/ 2147483647 w 1182"/>
                <a:gd name="T49" fmla="*/ 2147483647 h 2052"/>
                <a:gd name="T50" fmla="*/ 2147483647 w 1182"/>
                <a:gd name="T51" fmla="*/ 2147483647 h 2052"/>
                <a:gd name="T52" fmla="*/ 2147483647 w 1182"/>
                <a:gd name="T53" fmla="*/ 2147483647 h 2052"/>
                <a:gd name="T54" fmla="*/ 2147483647 w 1182"/>
                <a:gd name="T55" fmla="*/ 2147483647 h 2052"/>
                <a:gd name="T56" fmla="*/ 2147483647 w 1182"/>
                <a:gd name="T57" fmla="*/ 2147483647 h 2052"/>
                <a:gd name="T58" fmla="*/ 2147483647 w 1182"/>
                <a:gd name="T59" fmla="*/ 2147483647 h 2052"/>
                <a:gd name="T60" fmla="*/ 2147483647 w 1182"/>
                <a:gd name="T61" fmla="*/ 2147483647 h 2052"/>
                <a:gd name="T62" fmla="*/ 2147483647 w 1182"/>
                <a:gd name="T63" fmla="*/ 2147483647 h 2052"/>
                <a:gd name="T64" fmla="*/ 2147483647 w 1182"/>
                <a:gd name="T65" fmla="*/ 2147483647 h 2052"/>
                <a:gd name="T66" fmla="*/ 2147483647 w 1182"/>
                <a:gd name="T67" fmla="*/ 2147483647 h 2052"/>
                <a:gd name="T68" fmla="*/ 2147483647 w 1182"/>
                <a:gd name="T69" fmla="*/ 2147483647 h 2052"/>
                <a:gd name="T70" fmla="*/ 2147483647 w 1182"/>
                <a:gd name="T71" fmla="*/ 2147483647 h 2052"/>
                <a:gd name="T72" fmla="*/ 2147483647 w 1182"/>
                <a:gd name="T73" fmla="*/ 2147483647 h 2052"/>
                <a:gd name="T74" fmla="*/ 2147483647 w 1182"/>
                <a:gd name="T75" fmla="*/ 2147483647 h 2052"/>
                <a:gd name="T76" fmla="*/ 2147483647 w 1182"/>
                <a:gd name="T77" fmla="*/ 2147483647 h 2052"/>
                <a:gd name="T78" fmla="*/ 2147483647 w 1182"/>
                <a:gd name="T79" fmla="*/ 2147483647 h 2052"/>
                <a:gd name="T80" fmla="*/ 2147483647 w 1182"/>
                <a:gd name="T81" fmla="*/ 2147483647 h 2052"/>
                <a:gd name="T82" fmla="*/ 2147483647 w 1182"/>
                <a:gd name="T83" fmla="*/ 0 h 205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82"/>
                <a:gd name="T127" fmla="*/ 0 h 2052"/>
                <a:gd name="T128" fmla="*/ 1182 w 1182"/>
                <a:gd name="T129" fmla="*/ 2052 h 205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82" h="2052">
                  <a:moveTo>
                    <a:pt x="0" y="1026"/>
                  </a:moveTo>
                  <a:lnTo>
                    <a:pt x="12" y="960"/>
                  </a:lnTo>
                  <a:lnTo>
                    <a:pt x="24" y="894"/>
                  </a:lnTo>
                  <a:lnTo>
                    <a:pt x="30" y="828"/>
                  </a:lnTo>
                  <a:lnTo>
                    <a:pt x="42" y="768"/>
                  </a:lnTo>
                  <a:lnTo>
                    <a:pt x="48" y="708"/>
                  </a:lnTo>
                  <a:lnTo>
                    <a:pt x="60" y="648"/>
                  </a:lnTo>
                  <a:lnTo>
                    <a:pt x="66" y="588"/>
                  </a:lnTo>
                  <a:lnTo>
                    <a:pt x="78" y="528"/>
                  </a:lnTo>
                  <a:lnTo>
                    <a:pt x="84" y="474"/>
                  </a:lnTo>
                  <a:lnTo>
                    <a:pt x="96" y="420"/>
                  </a:lnTo>
                  <a:lnTo>
                    <a:pt x="108" y="372"/>
                  </a:lnTo>
                  <a:lnTo>
                    <a:pt x="114" y="318"/>
                  </a:lnTo>
                  <a:lnTo>
                    <a:pt x="126" y="276"/>
                  </a:lnTo>
                  <a:lnTo>
                    <a:pt x="132" y="234"/>
                  </a:lnTo>
                  <a:lnTo>
                    <a:pt x="144" y="192"/>
                  </a:lnTo>
                  <a:lnTo>
                    <a:pt x="150" y="156"/>
                  </a:lnTo>
                  <a:lnTo>
                    <a:pt x="162" y="126"/>
                  </a:lnTo>
                  <a:lnTo>
                    <a:pt x="168" y="96"/>
                  </a:lnTo>
                  <a:lnTo>
                    <a:pt x="180" y="72"/>
                  </a:lnTo>
                  <a:lnTo>
                    <a:pt x="186" y="48"/>
                  </a:lnTo>
                  <a:lnTo>
                    <a:pt x="198" y="30"/>
                  </a:lnTo>
                  <a:lnTo>
                    <a:pt x="210" y="18"/>
                  </a:lnTo>
                  <a:lnTo>
                    <a:pt x="216" y="6"/>
                  </a:lnTo>
                  <a:lnTo>
                    <a:pt x="228" y="0"/>
                  </a:lnTo>
                  <a:lnTo>
                    <a:pt x="234" y="0"/>
                  </a:lnTo>
                  <a:lnTo>
                    <a:pt x="246" y="0"/>
                  </a:lnTo>
                  <a:lnTo>
                    <a:pt x="252" y="6"/>
                  </a:lnTo>
                  <a:lnTo>
                    <a:pt x="264" y="18"/>
                  </a:lnTo>
                  <a:lnTo>
                    <a:pt x="270" y="30"/>
                  </a:lnTo>
                  <a:lnTo>
                    <a:pt x="282" y="48"/>
                  </a:lnTo>
                  <a:lnTo>
                    <a:pt x="294" y="72"/>
                  </a:lnTo>
                  <a:lnTo>
                    <a:pt x="300" y="96"/>
                  </a:lnTo>
                  <a:lnTo>
                    <a:pt x="312" y="126"/>
                  </a:lnTo>
                  <a:lnTo>
                    <a:pt x="318" y="156"/>
                  </a:lnTo>
                  <a:lnTo>
                    <a:pt x="330" y="192"/>
                  </a:lnTo>
                  <a:lnTo>
                    <a:pt x="336" y="234"/>
                  </a:lnTo>
                  <a:lnTo>
                    <a:pt x="348" y="276"/>
                  </a:lnTo>
                  <a:lnTo>
                    <a:pt x="354" y="318"/>
                  </a:lnTo>
                  <a:lnTo>
                    <a:pt x="366" y="372"/>
                  </a:lnTo>
                  <a:lnTo>
                    <a:pt x="372" y="420"/>
                  </a:lnTo>
                  <a:lnTo>
                    <a:pt x="384" y="474"/>
                  </a:lnTo>
                  <a:lnTo>
                    <a:pt x="396" y="528"/>
                  </a:lnTo>
                  <a:lnTo>
                    <a:pt x="402" y="588"/>
                  </a:lnTo>
                  <a:lnTo>
                    <a:pt x="414" y="648"/>
                  </a:lnTo>
                  <a:lnTo>
                    <a:pt x="420" y="708"/>
                  </a:lnTo>
                  <a:lnTo>
                    <a:pt x="432" y="768"/>
                  </a:lnTo>
                  <a:lnTo>
                    <a:pt x="438" y="828"/>
                  </a:lnTo>
                  <a:lnTo>
                    <a:pt x="450" y="894"/>
                  </a:lnTo>
                  <a:lnTo>
                    <a:pt x="456" y="960"/>
                  </a:lnTo>
                  <a:lnTo>
                    <a:pt x="468" y="1020"/>
                  </a:lnTo>
                  <a:lnTo>
                    <a:pt x="480" y="1086"/>
                  </a:lnTo>
                  <a:lnTo>
                    <a:pt x="486" y="1152"/>
                  </a:lnTo>
                  <a:lnTo>
                    <a:pt x="498" y="1218"/>
                  </a:lnTo>
                  <a:lnTo>
                    <a:pt x="504" y="1278"/>
                  </a:lnTo>
                  <a:lnTo>
                    <a:pt x="516" y="1338"/>
                  </a:lnTo>
                  <a:lnTo>
                    <a:pt x="522" y="1398"/>
                  </a:lnTo>
                  <a:lnTo>
                    <a:pt x="534" y="1458"/>
                  </a:lnTo>
                  <a:lnTo>
                    <a:pt x="540" y="1518"/>
                  </a:lnTo>
                  <a:lnTo>
                    <a:pt x="552" y="1572"/>
                  </a:lnTo>
                  <a:lnTo>
                    <a:pt x="558" y="1626"/>
                  </a:lnTo>
                  <a:lnTo>
                    <a:pt x="570" y="1674"/>
                  </a:lnTo>
                  <a:lnTo>
                    <a:pt x="582" y="1728"/>
                  </a:lnTo>
                  <a:lnTo>
                    <a:pt x="588" y="1770"/>
                  </a:lnTo>
                  <a:lnTo>
                    <a:pt x="600" y="1812"/>
                  </a:lnTo>
                  <a:lnTo>
                    <a:pt x="606" y="1854"/>
                  </a:lnTo>
                  <a:lnTo>
                    <a:pt x="618" y="1890"/>
                  </a:lnTo>
                  <a:lnTo>
                    <a:pt x="624" y="1920"/>
                  </a:lnTo>
                  <a:lnTo>
                    <a:pt x="636" y="1950"/>
                  </a:lnTo>
                  <a:lnTo>
                    <a:pt x="642" y="1974"/>
                  </a:lnTo>
                  <a:lnTo>
                    <a:pt x="654" y="1998"/>
                  </a:lnTo>
                  <a:lnTo>
                    <a:pt x="666" y="2016"/>
                  </a:lnTo>
                  <a:lnTo>
                    <a:pt x="672" y="2028"/>
                  </a:lnTo>
                  <a:lnTo>
                    <a:pt x="684" y="2040"/>
                  </a:lnTo>
                  <a:lnTo>
                    <a:pt x="690" y="2046"/>
                  </a:lnTo>
                  <a:lnTo>
                    <a:pt x="702" y="2052"/>
                  </a:lnTo>
                  <a:lnTo>
                    <a:pt x="708" y="2046"/>
                  </a:lnTo>
                  <a:lnTo>
                    <a:pt x="720" y="2040"/>
                  </a:lnTo>
                  <a:lnTo>
                    <a:pt x="726" y="2028"/>
                  </a:lnTo>
                  <a:lnTo>
                    <a:pt x="738" y="2016"/>
                  </a:lnTo>
                  <a:lnTo>
                    <a:pt x="744" y="1998"/>
                  </a:lnTo>
                  <a:lnTo>
                    <a:pt x="756" y="1974"/>
                  </a:lnTo>
                  <a:lnTo>
                    <a:pt x="768" y="1950"/>
                  </a:lnTo>
                  <a:lnTo>
                    <a:pt x="774" y="1920"/>
                  </a:lnTo>
                  <a:lnTo>
                    <a:pt x="786" y="1890"/>
                  </a:lnTo>
                  <a:lnTo>
                    <a:pt x="792" y="1854"/>
                  </a:lnTo>
                  <a:lnTo>
                    <a:pt x="804" y="1812"/>
                  </a:lnTo>
                  <a:lnTo>
                    <a:pt x="810" y="1770"/>
                  </a:lnTo>
                  <a:lnTo>
                    <a:pt x="822" y="1728"/>
                  </a:lnTo>
                  <a:lnTo>
                    <a:pt x="828" y="1674"/>
                  </a:lnTo>
                  <a:lnTo>
                    <a:pt x="840" y="1626"/>
                  </a:lnTo>
                  <a:lnTo>
                    <a:pt x="852" y="1572"/>
                  </a:lnTo>
                  <a:lnTo>
                    <a:pt x="858" y="1518"/>
                  </a:lnTo>
                  <a:lnTo>
                    <a:pt x="870" y="1458"/>
                  </a:lnTo>
                  <a:lnTo>
                    <a:pt x="876" y="1398"/>
                  </a:lnTo>
                  <a:lnTo>
                    <a:pt x="888" y="1338"/>
                  </a:lnTo>
                  <a:lnTo>
                    <a:pt x="894" y="1278"/>
                  </a:lnTo>
                  <a:lnTo>
                    <a:pt x="906" y="1218"/>
                  </a:lnTo>
                  <a:lnTo>
                    <a:pt x="912" y="1152"/>
                  </a:lnTo>
                  <a:lnTo>
                    <a:pt x="924" y="1086"/>
                  </a:lnTo>
                  <a:lnTo>
                    <a:pt x="930" y="1026"/>
                  </a:lnTo>
                  <a:lnTo>
                    <a:pt x="942" y="960"/>
                  </a:lnTo>
                  <a:lnTo>
                    <a:pt x="954" y="894"/>
                  </a:lnTo>
                  <a:lnTo>
                    <a:pt x="960" y="828"/>
                  </a:lnTo>
                  <a:lnTo>
                    <a:pt x="972" y="768"/>
                  </a:lnTo>
                  <a:lnTo>
                    <a:pt x="978" y="708"/>
                  </a:lnTo>
                  <a:lnTo>
                    <a:pt x="990" y="648"/>
                  </a:lnTo>
                  <a:lnTo>
                    <a:pt x="996" y="588"/>
                  </a:lnTo>
                  <a:lnTo>
                    <a:pt x="1008" y="528"/>
                  </a:lnTo>
                  <a:lnTo>
                    <a:pt x="1014" y="474"/>
                  </a:lnTo>
                  <a:lnTo>
                    <a:pt x="1026" y="420"/>
                  </a:lnTo>
                  <a:lnTo>
                    <a:pt x="1038" y="372"/>
                  </a:lnTo>
                  <a:lnTo>
                    <a:pt x="1044" y="318"/>
                  </a:lnTo>
                  <a:lnTo>
                    <a:pt x="1056" y="276"/>
                  </a:lnTo>
                  <a:lnTo>
                    <a:pt x="1062" y="234"/>
                  </a:lnTo>
                  <a:lnTo>
                    <a:pt x="1074" y="192"/>
                  </a:lnTo>
                  <a:lnTo>
                    <a:pt x="1080" y="156"/>
                  </a:lnTo>
                  <a:lnTo>
                    <a:pt x="1092" y="126"/>
                  </a:lnTo>
                  <a:lnTo>
                    <a:pt x="1098" y="96"/>
                  </a:lnTo>
                  <a:lnTo>
                    <a:pt x="1110" y="72"/>
                  </a:lnTo>
                  <a:lnTo>
                    <a:pt x="1116" y="48"/>
                  </a:lnTo>
                  <a:lnTo>
                    <a:pt x="1128" y="30"/>
                  </a:lnTo>
                  <a:lnTo>
                    <a:pt x="1140" y="18"/>
                  </a:lnTo>
                  <a:lnTo>
                    <a:pt x="1146" y="6"/>
                  </a:lnTo>
                  <a:lnTo>
                    <a:pt x="1158" y="0"/>
                  </a:lnTo>
                  <a:lnTo>
                    <a:pt x="1164" y="0"/>
                  </a:lnTo>
                  <a:lnTo>
                    <a:pt x="1176" y="0"/>
                  </a:lnTo>
                  <a:lnTo>
                    <a:pt x="1182" y="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0" name="Freeform 1821">
              <a:extLst>
                <a:ext uri="{FF2B5EF4-FFF2-40B4-BE49-F238E27FC236}">
                  <a16:creationId xmlns:a16="http://schemas.microsoft.com/office/drawing/2014/main" id="{7C83E72D-397C-4E46-BAE1-9D1B14DAC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1746250"/>
              <a:ext cx="1076325" cy="3248025"/>
            </a:xfrm>
            <a:custGeom>
              <a:avLst/>
              <a:gdLst>
                <a:gd name="T0" fmla="*/ 2147483647 w 678"/>
                <a:gd name="T1" fmla="*/ 2147483647 h 2046"/>
                <a:gd name="T2" fmla="*/ 2147483647 w 678"/>
                <a:gd name="T3" fmla="*/ 2147483647 h 2046"/>
                <a:gd name="T4" fmla="*/ 2147483647 w 678"/>
                <a:gd name="T5" fmla="*/ 2147483647 h 2046"/>
                <a:gd name="T6" fmla="*/ 2147483647 w 678"/>
                <a:gd name="T7" fmla="*/ 2147483647 h 2046"/>
                <a:gd name="T8" fmla="*/ 2147483647 w 678"/>
                <a:gd name="T9" fmla="*/ 2147483647 h 2046"/>
                <a:gd name="T10" fmla="*/ 2147483647 w 678"/>
                <a:gd name="T11" fmla="*/ 2147483647 h 2046"/>
                <a:gd name="T12" fmla="*/ 2147483647 w 678"/>
                <a:gd name="T13" fmla="*/ 2147483647 h 2046"/>
                <a:gd name="T14" fmla="*/ 2147483647 w 678"/>
                <a:gd name="T15" fmla="*/ 2147483647 h 2046"/>
                <a:gd name="T16" fmla="*/ 2147483647 w 678"/>
                <a:gd name="T17" fmla="*/ 2147483647 h 2046"/>
                <a:gd name="T18" fmla="*/ 2147483647 w 678"/>
                <a:gd name="T19" fmla="*/ 2147483647 h 2046"/>
                <a:gd name="T20" fmla="*/ 2147483647 w 678"/>
                <a:gd name="T21" fmla="*/ 2147483647 h 2046"/>
                <a:gd name="T22" fmla="*/ 2147483647 w 678"/>
                <a:gd name="T23" fmla="*/ 2147483647 h 2046"/>
                <a:gd name="T24" fmla="*/ 2147483647 w 678"/>
                <a:gd name="T25" fmla="*/ 2147483647 h 2046"/>
                <a:gd name="T26" fmla="*/ 2147483647 w 678"/>
                <a:gd name="T27" fmla="*/ 2147483647 h 2046"/>
                <a:gd name="T28" fmla="*/ 2147483647 w 678"/>
                <a:gd name="T29" fmla="*/ 2147483647 h 2046"/>
                <a:gd name="T30" fmla="*/ 2147483647 w 678"/>
                <a:gd name="T31" fmla="*/ 2147483647 h 2046"/>
                <a:gd name="T32" fmla="*/ 2147483647 w 678"/>
                <a:gd name="T33" fmla="*/ 2147483647 h 2046"/>
                <a:gd name="T34" fmla="*/ 2147483647 w 678"/>
                <a:gd name="T35" fmla="*/ 2147483647 h 2046"/>
                <a:gd name="T36" fmla="*/ 2147483647 w 678"/>
                <a:gd name="T37" fmla="*/ 2147483647 h 2046"/>
                <a:gd name="T38" fmla="*/ 2147483647 w 678"/>
                <a:gd name="T39" fmla="*/ 2147483647 h 2046"/>
                <a:gd name="T40" fmla="*/ 2147483647 w 678"/>
                <a:gd name="T41" fmla="*/ 2147483647 h 2046"/>
                <a:gd name="T42" fmla="*/ 2147483647 w 678"/>
                <a:gd name="T43" fmla="*/ 2147483647 h 2046"/>
                <a:gd name="T44" fmla="*/ 2147483647 w 678"/>
                <a:gd name="T45" fmla="*/ 2147483647 h 2046"/>
                <a:gd name="T46" fmla="*/ 2147483647 w 678"/>
                <a:gd name="T47" fmla="*/ 2147483647 h 2046"/>
                <a:gd name="T48" fmla="*/ 2147483647 w 678"/>
                <a:gd name="T49" fmla="*/ 2147483647 h 2046"/>
                <a:gd name="T50" fmla="*/ 2147483647 w 678"/>
                <a:gd name="T51" fmla="*/ 2147483647 h 2046"/>
                <a:gd name="T52" fmla="*/ 2147483647 w 678"/>
                <a:gd name="T53" fmla="*/ 2147483647 h 2046"/>
                <a:gd name="T54" fmla="*/ 2147483647 w 678"/>
                <a:gd name="T55" fmla="*/ 2147483647 h 2046"/>
                <a:gd name="T56" fmla="*/ 2147483647 w 678"/>
                <a:gd name="T57" fmla="*/ 2147483647 h 2046"/>
                <a:gd name="T58" fmla="*/ 2147483647 w 678"/>
                <a:gd name="T59" fmla="*/ 2147483647 h 2046"/>
                <a:gd name="T60" fmla="*/ 2147483647 w 678"/>
                <a:gd name="T61" fmla="*/ 2147483647 h 2046"/>
                <a:gd name="T62" fmla="*/ 2147483647 w 678"/>
                <a:gd name="T63" fmla="*/ 2147483647 h 2046"/>
                <a:gd name="T64" fmla="*/ 2147483647 w 678"/>
                <a:gd name="T65" fmla="*/ 2147483647 h 2046"/>
                <a:gd name="T66" fmla="*/ 2147483647 w 678"/>
                <a:gd name="T67" fmla="*/ 2147483647 h 2046"/>
                <a:gd name="T68" fmla="*/ 2147483647 w 678"/>
                <a:gd name="T69" fmla="*/ 2147483647 h 2046"/>
                <a:gd name="T70" fmla="*/ 2147483647 w 678"/>
                <a:gd name="T71" fmla="*/ 2147483647 h 2046"/>
                <a:gd name="T72" fmla="*/ 2147483647 w 678"/>
                <a:gd name="T73" fmla="*/ 2147483647 h 20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8"/>
                <a:gd name="T112" fmla="*/ 0 h 2046"/>
                <a:gd name="T113" fmla="*/ 678 w 678"/>
                <a:gd name="T114" fmla="*/ 2046 h 204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8" h="2046">
                  <a:moveTo>
                    <a:pt x="0" y="0"/>
                  </a:moveTo>
                  <a:lnTo>
                    <a:pt x="12" y="12"/>
                  </a:lnTo>
                  <a:lnTo>
                    <a:pt x="18" y="24"/>
                  </a:lnTo>
                  <a:lnTo>
                    <a:pt x="30" y="42"/>
                  </a:lnTo>
                  <a:lnTo>
                    <a:pt x="42" y="66"/>
                  </a:lnTo>
                  <a:lnTo>
                    <a:pt x="48" y="90"/>
                  </a:lnTo>
                  <a:lnTo>
                    <a:pt x="60" y="120"/>
                  </a:lnTo>
                  <a:lnTo>
                    <a:pt x="66" y="150"/>
                  </a:lnTo>
                  <a:lnTo>
                    <a:pt x="78" y="186"/>
                  </a:lnTo>
                  <a:lnTo>
                    <a:pt x="84" y="228"/>
                  </a:lnTo>
                  <a:lnTo>
                    <a:pt x="96" y="270"/>
                  </a:lnTo>
                  <a:lnTo>
                    <a:pt x="102" y="312"/>
                  </a:lnTo>
                  <a:lnTo>
                    <a:pt x="114" y="366"/>
                  </a:lnTo>
                  <a:lnTo>
                    <a:pt x="120" y="414"/>
                  </a:lnTo>
                  <a:lnTo>
                    <a:pt x="132" y="468"/>
                  </a:lnTo>
                  <a:lnTo>
                    <a:pt x="144" y="522"/>
                  </a:lnTo>
                  <a:lnTo>
                    <a:pt x="150" y="582"/>
                  </a:lnTo>
                  <a:lnTo>
                    <a:pt x="162" y="642"/>
                  </a:lnTo>
                  <a:lnTo>
                    <a:pt x="168" y="702"/>
                  </a:lnTo>
                  <a:lnTo>
                    <a:pt x="180" y="762"/>
                  </a:lnTo>
                  <a:lnTo>
                    <a:pt x="186" y="822"/>
                  </a:lnTo>
                  <a:lnTo>
                    <a:pt x="198" y="888"/>
                  </a:lnTo>
                  <a:lnTo>
                    <a:pt x="204" y="954"/>
                  </a:lnTo>
                  <a:lnTo>
                    <a:pt x="216" y="1014"/>
                  </a:lnTo>
                  <a:lnTo>
                    <a:pt x="228" y="1080"/>
                  </a:lnTo>
                  <a:lnTo>
                    <a:pt x="234" y="1146"/>
                  </a:lnTo>
                  <a:lnTo>
                    <a:pt x="246" y="1212"/>
                  </a:lnTo>
                  <a:lnTo>
                    <a:pt x="252" y="1272"/>
                  </a:lnTo>
                  <a:lnTo>
                    <a:pt x="264" y="1332"/>
                  </a:lnTo>
                  <a:lnTo>
                    <a:pt x="270" y="1392"/>
                  </a:lnTo>
                  <a:lnTo>
                    <a:pt x="282" y="1452"/>
                  </a:lnTo>
                  <a:lnTo>
                    <a:pt x="288" y="1512"/>
                  </a:lnTo>
                  <a:lnTo>
                    <a:pt x="300" y="1566"/>
                  </a:lnTo>
                  <a:lnTo>
                    <a:pt x="306" y="1620"/>
                  </a:lnTo>
                  <a:lnTo>
                    <a:pt x="318" y="1668"/>
                  </a:lnTo>
                  <a:lnTo>
                    <a:pt x="330" y="1722"/>
                  </a:lnTo>
                  <a:lnTo>
                    <a:pt x="336" y="1764"/>
                  </a:lnTo>
                  <a:lnTo>
                    <a:pt x="348" y="1806"/>
                  </a:lnTo>
                  <a:lnTo>
                    <a:pt x="354" y="1848"/>
                  </a:lnTo>
                  <a:lnTo>
                    <a:pt x="366" y="1884"/>
                  </a:lnTo>
                  <a:lnTo>
                    <a:pt x="372" y="1914"/>
                  </a:lnTo>
                  <a:lnTo>
                    <a:pt x="384" y="1944"/>
                  </a:lnTo>
                  <a:lnTo>
                    <a:pt x="390" y="1968"/>
                  </a:lnTo>
                  <a:lnTo>
                    <a:pt x="402" y="1992"/>
                  </a:lnTo>
                  <a:lnTo>
                    <a:pt x="414" y="2010"/>
                  </a:lnTo>
                  <a:lnTo>
                    <a:pt x="420" y="2022"/>
                  </a:lnTo>
                  <a:lnTo>
                    <a:pt x="432" y="2034"/>
                  </a:lnTo>
                  <a:lnTo>
                    <a:pt x="438" y="2040"/>
                  </a:lnTo>
                  <a:lnTo>
                    <a:pt x="450" y="2046"/>
                  </a:lnTo>
                  <a:lnTo>
                    <a:pt x="456" y="2040"/>
                  </a:lnTo>
                  <a:lnTo>
                    <a:pt x="468" y="2034"/>
                  </a:lnTo>
                  <a:lnTo>
                    <a:pt x="474" y="2022"/>
                  </a:lnTo>
                  <a:lnTo>
                    <a:pt x="486" y="2010"/>
                  </a:lnTo>
                  <a:lnTo>
                    <a:pt x="492" y="1992"/>
                  </a:lnTo>
                  <a:lnTo>
                    <a:pt x="504" y="1968"/>
                  </a:lnTo>
                  <a:lnTo>
                    <a:pt x="516" y="1944"/>
                  </a:lnTo>
                  <a:lnTo>
                    <a:pt x="522" y="1914"/>
                  </a:lnTo>
                  <a:lnTo>
                    <a:pt x="534" y="1884"/>
                  </a:lnTo>
                  <a:lnTo>
                    <a:pt x="540" y="1848"/>
                  </a:lnTo>
                  <a:lnTo>
                    <a:pt x="552" y="1806"/>
                  </a:lnTo>
                  <a:lnTo>
                    <a:pt x="558" y="1764"/>
                  </a:lnTo>
                  <a:lnTo>
                    <a:pt x="570" y="1722"/>
                  </a:lnTo>
                  <a:lnTo>
                    <a:pt x="576" y="1668"/>
                  </a:lnTo>
                  <a:lnTo>
                    <a:pt x="588" y="1620"/>
                  </a:lnTo>
                  <a:lnTo>
                    <a:pt x="600" y="1566"/>
                  </a:lnTo>
                  <a:lnTo>
                    <a:pt x="606" y="1512"/>
                  </a:lnTo>
                  <a:lnTo>
                    <a:pt x="618" y="1452"/>
                  </a:lnTo>
                  <a:lnTo>
                    <a:pt x="624" y="1392"/>
                  </a:lnTo>
                  <a:lnTo>
                    <a:pt x="636" y="1332"/>
                  </a:lnTo>
                  <a:lnTo>
                    <a:pt x="642" y="1272"/>
                  </a:lnTo>
                  <a:lnTo>
                    <a:pt x="654" y="1212"/>
                  </a:lnTo>
                  <a:lnTo>
                    <a:pt x="660" y="1146"/>
                  </a:lnTo>
                  <a:lnTo>
                    <a:pt x="672" y="1080"/>
                  </a:lnTo>
                  <a:lnTo>
                    <a:pt x="678" y="102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1" name="Freeform 1822">
              <a:extLst>
                <a:ext uri="{FF2B5EF4-FFF2-40B4-BE49-F238E27FC236}">
                  <a16:creationId xmlns:a16="http://schemas.microsoft.com/office/drawing/2014/main" id="{D6BD3192-E08F-43B9-B4BA-D545CD69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365500"/>
              <a:ext cx="361950" cy="1628775"/>
            </a:xfrm>
            <a:custGeom>
              <a:avLst/>
              <a:gdLst>
                <a:gd name="T0" fmla="*/ 0 w 228"/>
                <a:gd name="T1" fmla="*/ 2147483647 h 1026"/>
                <a:gd name="T2" fmla="*/ 2147483647 w 228"/>
                <a:gd name="T3" fmla="*/ 2147483647 h 1026"/>
                <a:gd name="T4" fmla="*/ 2147483647 w 228"/>
                <a:gd name="T5" fmla="*/ 2147483647 h 1026"/>
                <a:gd name="T6" fmla="*/ 2147483647 w 228"/>
                <a:gd name="T7" fmla="*/ 2147483647 h 1026"/>
                <a:gd name="T8" fmla="*/ 2147483647 w 228"/>
                <a:gd name="T9" fmla="*/ 2147483647 h 1026"/>
                <a:gd name="T10" fmla="*/ 2147483647 w 228"/>
                <a:gd name="T11" fmla="*/ 2147483647 h 1026"/>
                <a:gd name="T12" fmla="*/ 2147483647 w 228"/>
                <a:gd name="T13" fmla="*/ 2147483647 h 1026"/>
                <a:gd name="T14" fmla="*/ 2147483647 w 228"/>
                <a:gd name="T15" fmla="*/ 2147483647 h 1026"/>
                <a:gd name="T16" fmla="*/ 2147483647 w 228"/>
                <a:gd name="T17" fmla="*/ 2147483647 h 1026"/>
                <a:gd name="T18" fmla="*/ 2147483647 w 228"/>
                <a:gd name="T19" fmla="*/ 2147483647 h 1026"/>
                <a:gd name="T20" fmla="*/ 2147483647 w 228"/>
                <a:gd name="T21" fmla="*/ 2147483647 h 1026"/>
                <a:gd name="T22" fmla="*/ 2147483647 w 228"/>
                <a:gd name="T23" fmla="*/ 2147483647 h 1026"/>
                <a:gd name="T24" fmla="*/ 2147483647 w 228"/>
                <a:gd name="T25" fmla="*/ 2147483647 h 1026"/>
                <a:gd name="T26" fmla="*/ 2147483647 w 228"/>
                <a:gd name="T27" fmla="*/ 2147483647 h 1026"/>
                <a:gd name="T28" fmla="*/ 2147483647 w 228"/>
                <a:gd name="T29" fmla="*/ 2147483647 h 1026"/>
                <a:gd name="T30" fmla="*/ 2147483647 w 228"/>
                <a:gd name="T31" fmla="*/ 2147483647 h 1026"/>
                <a:gd name="T32" fmla="*/ 2147483647 w 228"/>
                <a:gd name="T33" fmla="*/ 2147483647 h 1026"/>
                <a:gd name="T34" fmla="*/ 2147483647 w 228"/>
                <a:gd name="T35" fmla="*/ 2147483647 h 1026"/>
                <a:gd name="T36" fmla="*/ 2147483647 w 228"/>
                <a:gd name="T37" fmla="*/ 2147483647 h 1026"/>
                <a:gd name="T38" fmla="*/ 2147483647 w 228"/>
                <a:gd name="T39" fmla="*/ 2147483647 h 1026"/>
                <a:gd name="T40" fmla="*/ 2147483647 w 228"/>
                <a:gd name="T41" fmla="*/ 2147483647 h 1026"/>
                <a:gd name="T42" fmla="*/ 2147483647 w 228"/>
                <a:gd name="T43" fmla="*/ 2147483647 h 1026"/>
                <a:gd name="T44" fmla="*/ 2147483647 w 228"/>
                <a:gd name="T45" fmla="*/ 2147483647 h 1026"/>
                <a:gd name="T46" fmla="*/ 2147483647 w 228"/>
                <a:gd name="T47" fmla="*/ 2147483647 h 1026"/>
                <a:gd name="T48" fmla="*/ 2147483647 w 228"/>
                <a:gd name="T49" fmla="*/ 2147483647 h 1026"/>
                <a:gd name="T50" fmla="*/ 2147483647 w 228"/>
                <a:gd name="T51" fmla="*/ 0 h 102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8"/>
                <a:gd name="T79" fmla="*/ 0 h 1026"/>
                <a:gd name="T80" fmla="*/ 228 w 228"/>
                <a:gd name="T81" fmla="*/ 1026 h 102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8" h="1026">
                  <a:moveTo>
                    <a:pt x="0" y="1026"/>
                  </a:moveTo>
                  <a:lnTo>
                    <a:pt x="6" y="1020"/>
                  </a:lnTo>
                  <a:lnTo>
                    <a:pt x="18" y="1014"/>
                  </a:lnTo>
                  <a:lnTo>
                    <a:pt x="24" y="1002"/>
                  </a:lnTo>
                  <a:lnTo>
                    <a:pt x="36" y="990"/>
                  </a:lnTo>
                  <a:lnTo>
                    <a:pt x="42" y="972"/>
                  </a:lnTo>
                  <a:lnTo>
                    <a:pt x="54" y="948"/>
                  </a:lnTo>
                  <a:lnTo>
                    <a:pt x="66" y="924"/>
                  </a:lnTo>
                  <a:lnTo>
                    <a:pt x="72" y="894"/>
                  </a:lnTo>
                  <a:lnTo>
                    <a:pt x="84" y="864"/>
                  </a:lnTo>
                  <a:lnTo>
                    <a:pt x="90" y="828"/>
                  </a:lnTo>
                  <a:lnTo>
                    <a:pt x="102" y="786"/>
                  </a:lnTo>
                  <a:lnTo>
                    <a:pt x="108" y="744"/>
                  </a:lnTo>
                  <a:lnTo>
                    <a:pt x="120" y="702"/>
                  </a:lnTo>
                  <a:lnTo>
                    <a:pt x="126" y="648"/>
                  </a:lnTo>
                  <a:lnTo>
                    <a:pt x="138" y="600"/>
                  </a:lnTo>
                  <a:lnTo>
                    <a:pt x="150" y="546"/>
                  </a:lnTo>
                  <a:lnTo>
                    <a:pt x="156" y="492"/>
                  </a:lnTo>
                  <a:lnTo>
                    <a:pt x="168" y="432"/>
                  </a:lnTo>
                  <a:lnTo>
                    <a:pt x="174" y="372"/>
                  </a:lnTo>
                  <a:lnTo>
                    <a:pt x="186" y="312"/>
                  </a:lnTo>
                  <a:lnTo>
                    <a:pt x="192" y="252"/>
                  </a:lnTo>
                  <a:lnTo>
                    <a:pt x="204" y="192"/>
                  </a:lnTo>
                  <a:lnTo>
                    <a:pt x="210" y="126"/>
                  </a:lnTo>
                  <a:lnTo>
                    <a:pt x="222" y="60"/>
                  </a:lnTo>
                  <a:lnTo>
                    <a:pt x="228" y="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4D5A9-EB37-4015-9186-66AD011D22AA}"/>
              </a:ext>
            </a:extLst>
          </p:cNvPr>
          <p:cNvSpPr/>
          <p:nvPr/>
        </p:nvSpPr>
        <p:spPr>
          <a:xfrm>
            <a:off x="4241830" y="702156"/>
            <a:ext cx="7368978" cy="118872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 cap="all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Team  Names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Graphic 35" descr="User">
            <a:extLst>
              <a:ext uri="{FF2B5EF4-FFF2-40B4-BE49-F238E27FC236}">
                <a16:creationId xmlns:a16="http://schemas.microsoft.com/office/drawing/2014/main" id="{324F6FA4-648E-4852-A626-F8DE9C963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192" y="1862594"/>
            <a:ext cx="3194595" cy="3194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739F1-3DE0-4AE3-B165-DFD784225E10}"/>
              </a:ext>
            </a:extLst>
          </p:cNvPr>
          <p:cNvSpPr txBox="1"/>
          <p:nvPr/>
        </p:nvSpPr>
        <p:spPr>
          <a:xfrm>
            <a:off x="4241829" y="2340864"/>
            <a:ext cx="7019005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Mohamed Ahmed Mahmoud Ahmed Khedawy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Mohamed Soliman Alsaid Soliman Hassab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Ahmed Hamdy  Abdelfattah Saber Alesh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Ahmed Mohamed Abdulrahman Elwan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Mohamed Saied Mohamed Osman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Mohamed Magdi Soliman Hamda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17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A7BE59-7028-4BA3-9E88-7CAB6D7D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68" y="434087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LTE. Radio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protocol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2F0672-6D56-4ACC-894B-878CCC78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669" y="1198634"/>
            <a:ext cx="7860323" cy="44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0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7BE59-7028-4BA3-9E88-7CAB6D7D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716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LTE. Downlink Physical channel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ED655D-9718-41A6-8961-6FC96468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109345"/>
            <a:ext cx="4850499" cy="3310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7A1371-7456-42D7-9A24-D5651E9EB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5" t="14840" r="21017" b="3425"/>
          <a:stretch/>
        </p:blipFill>
        <p:spPr>
          <a:xfrm>
            <a:off x="5878224" y="2049865"/>
            <a:ext cx="4850499" cy="32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5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68A2-9EAC-4657-A35B-4A3DF6B6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540" y="770789"/>
            <a:ext cx="6760919" cy="4096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Cyclic Redundancy Check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20011-8A91-4A4C-9E20-070306E0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48" y="1221753"/>
            <a:ext cx="5183145" cy="2094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B6429-071D-4D06-8662-CFE6262D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44" y="3627131"/>
            <a:ext cx="5598365" cy="24849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22490F-F4A4-440E-A212-6999ECB84634}"/>
              </a:ext>
            </a:extLst>
          </p:cNvPr>
          <p:cNvSpPr/>
          <p:nvPr/>
        </p:nvSpPr>
        <p:spPr>
          <a:xfrm>
            <a:off x="245844" y="151273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Error detection is the detection of errors caused by noise or other impairments during transmission from the transmitter to the receiver. Summer is another name for error detection. </a:t>
            </a:r>
            <a:br>
              <a:rPr lang="en-US" dirty="0"/>
            </a:br>
            <a:r>
              <a:rPr lang="en-US" dirty="0"/>
              <a:t>The receiver can detect a change in the original code word.</a:t>
            </a:r>
            <a:br>
              <a:rPr lang="en-US" dirty="0"/>
            </a:br>
            <a:r>
              <a:rPr lang="en-US" dirty="0"/>
              <a:t>• 1. The receiver has (or can find) a list of valid code words.</a:t>
            </a:r>
          </a:p>
          <a:p>
            <a:r>
              <a:rPr lang="en-US" dirty="0"/>
              <a:t>• 2. The original code word has changed to an invalid one.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80964-1439-46B7-94F8-B71877655562}"/>
              </a:ext>
            </a:extLst>
          </p:cNvPr>
          <p:cNvSpPr/>
          <p:nvPr/>
        </p:nvSpPr>
        <p:spPr>
          <a:xfrm>
            <a:off x="5943600" y="3357658"/>
            <a:ext cx="5779493" cy="342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Cyclic codes are special linear block codes with one extra property. In a cyclic code, if a code word is cyclically shifted (rotated), the result is another code word. </a:t>
            </a:r>
            <a:br>
              <a:rPr lang="en-US" dirty="0"/>
            </a:br>
            <a:r>
              <a:rPr lang="en-US" dirty="0"/>
              <a:t>• A cyclic redundancy check (CRC) is an error-detecting code commonly used in digital networks and storage devices to detect accidental changes to raw data. </a:t>
            </a:r>
            <a:br>
              <a:rPr lang="en-US" dirty="0"/>
            </a:br>
            <a:r>
              <a:rPr lang="en-US" dirty="0"/>
              <a:t>• Blocks of data entering these systems get a short check value attached, based on the remainder of a polynomial division of their contents; on retrieval the calculation is repeated, and corrective action can be taken against presumed data corruption if the check values do not match.</a:t>
            </a:r>
          </a:p>
        </p:txBody>
      </p:sp>
    </p:spTree>
    <p:extLst>
      <p:ext uri="{BB962C8B-B14F-4D97-AF65-F5344CB8AC3E}">
        <p14:creationId xmlns:p14="http://schemas.microsoft.com/office/powerpoint/2010/main" val="288343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CCC9-C96E-4272-B3AA-75247D39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82650"/>
            <a:ext cx="9964226" cy="906393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Cyclic Redundancy Check 24-a.of Noisy BPSK Data Frames in Simulink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32C84-BD61-4A8D-A17F-8703A376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17" y="2293077"/>
            <a:ext cx="11405765" cy="36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0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8D50A4-7A9E-445B-A56E-946F3D99CCBE}"/>
              </a:ext>
            </a:extLst>
          </p:cNvPr>
          <p:cNvSpPr/>
          <p:nvPr/>
        </p:nvSpPr>
        <p:spPr>
          <a:xfrm>
            <a:off x="533400" y="730383"/>
            <a:ext cx="703027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CYCLIC REDUNDANCY CHECK 24-A.OF NOISY BPSK DATA FRAMS IN SIMULINK – RESULT.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92E1F-5AED-4BA8-BE2F-73073ACE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04" y="1739099"/>
            <a:ext cx="10762992" cy="5089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559316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0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3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3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4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5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6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7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8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9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{60295BDE-6136-42D6-BD08-822F65F3216A}tf11964407_win32</Template>
  <TotalTime>712</TotalTime>
  <Words>1522</Words>
  <Application>Microsoft Office PowerPoint</Application>
  <PresentationFormat>Widescreen</PresentationFormat>
  <Paragraphs>246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Cambria Math</vt:lpstr>
      <vt:lpstr>Christiana</vt:lpstr>
      <vt:lpstr>Corbel</vt:lpstr>
      <vt:lpstr>Franklin Gothic Book</vt:lpstr>
      <vt:lpstr>Franklin Gothic Demi</vt:lpstr>
      <vt:lpstr>Gill Sans MT</vt:lpstr>
      <vt:lpstr>Tahoma</vt:lpstr>
      <vt:lpstr>Times New Roman</vt:lpstr>
      <vt:lpstr>Wingdings</vt:lpstr>
      <vt:lpstr>Wingdings 2</vt:lpstr>
      <vt:lpstr>DividendVTI</vt:lpstr>
      <vt:lpstr>Equation</vt:lpstr>
      <vt:lpstr>Software Implementation  of LTE  PHY.Layer.4G  B.Sc. Graduation Project  Supervisor  Dr\Ahmed ABDULRAHMAN EMRAN</vt:lpstr>
      <vt:lpstr>Scanning of LTE.</vt:lpstr>
      <vt:lpstr>LTE. Requirements</vt:lpstr>
      <vt:lpstr>LTE. Enabling Technologies</vt:lpstr>
      <vt:lpstr>LTE. Radio  protocol  stack</vt:lpstr>
      <vt:lpstr>LTE. Downlink Physical channel</vt:lpstr>
      <vt:lpstr>Cyclic Redundancy Check</vt:lpstr>
      <vt:lpstr>Cyclic Redundancy Check 24-a.of Noisy BPSK Data Frames in Simulink</vt:lpstr>
      <vt:lpstr>PowerPoint Presentation</vt:lpstr>
      <vt:lpstr>Turbo Codes Channel coding </vt:lpstr>
      <vt:lpstr>What is turbo codes used for ?</vt:lpstr>
      <vt:lpstr>Overview </vt:lpstr>
      <vt:lpstr>PowerPoint Presentation</vt:lpstr>
      <vt:lpstr>PowerPoint Presentation</vt:lpstr>
      <vt:lpstr>What is the rate matching ?</vt:lpstr>
      <vt:lpstr>Rate Matching Structure</vt:lpstr>
      <vt:lpstr>Sub-block interleaver</vt:lpstr>
      <vt:lpstr>Circular Buffer</vt:lpstr>
      <vt:lpstr>Puncturing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Orthogonal frequency-division  multiplexing (OFDM)  </vt:lpstr>
      <vt:lpstr>PowerPoint Presentation</vt:lpstr>
      <vt:lpstr>PowerPoint Presentation</vt:lpstr>
      <vt:lpstr>PowerPoint Presentation</vt:lpstr>
      <vt:lpstr>Ofdm Diagram</vt:lpstr>
      <vt:lpstr>PowerPoint Presentation</vt:lpstr>
      <vt:lpstr>PowerPoint Presentation</vt:lpstr>
      <vt:lpstr>Multipath Fading</vt:lpstr>
      <vt:lpstr>Multipath Fading</vt:lpstr>
      <vt:lpstr>Inter Symbol Interference (ISI)</vt:lpstr>
      <vt:lpstr>Intersymbol Interference in OFDM</vt:lpstr>
      <vt:lpstr>PowerPoint Presentation</vt:lpstr>
      <vt:lpstr>PowerPoint Presentation</vt:lpstr>
      <vt:lpstr>Cyclic Prefix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Mohamed saaied mohamed osman</dc:creator>
  <cp:lastModifiedBy>Mohamed saaied mohamed osman</cp:lastModifiedBy>
  <cp:revision>71</cp:revision>
  <dcterms:created xsi:type="dcterms:W3CDTF">2021-07-05T23:29:55Z</dcterms:created>
  <dcterms:modified xsi:type="dcterms:W3CDTF">2021-07-11T21:59:08Z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